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9.jpeg" ContentType="image/jpeg"/>
  <Override PartName="/ppt/media/image17.jpeg" ContentType="image/jpeg"/>
  <Override PartName="/ppt/media/image3.png" ContentType="image/png"/>
  <Override PartName="/ppt/media/image1.jpeg" ContentType="image/jpeg"/>
  <Override PartName="/ppt/media/image2.jpeg" ContentType="image/jpeg"/>
  <Override PartName="/ppt/media/image4.png" ContentType="image/png"/>
  <Override PartName="/ppt/media/image7.png" ContentType="image/png"/>
  <Override PartName="/ppt/media/image11.png" ContentType="image/png"/>
  <Override PartName="/ppt/media/image5.jpeg" ContentType="image/jpeg"/>
  <Override PartName="/ppt/media/image8.jpeg" ContentType="image/jpeg"/>
  <Override PartName="/ppt/media/image6.png" ContentType="image/png"/>
  <Override PartName="/ppt/media/image10.png" ContentType="image/png"/>
  <Override PartName="/ppt/media/image12.jpeg" ContentType="image/jpeg"/>
  <Override PartName="/ppt/media/image19.png" ContentType="image/png"/>
  <Override PartName="/ppt/media/image13.jpeg" ContentType="image/jpeg"/>
  <Override PartName="/ppt/media/image14.png" ContentType="image/png"/>
  <Override PartName="/ppt/media/image15.png" ContentType="image/png"/>
  <Override PartName="/ppt/media/image16.png" ContentType="image/png"/>
  <Override PartName="/ppt/media/image18.jpeg" ContentType="image/jpeg"/>
  <Override PartName="/ppt/media/image20.jpeg" ContentType="image/jpe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1.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15.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30" name="PlaceHolder 2"/>
          <p:cNvSpPr>
            <a:spLocks noGrp="1"/>
          </p:cNvSpPr>
          <p:nvPr>
            <p:ph type="body"/>
          </p:nvPr>
        </p:nvSpPr>
        <p:spPr>
          <a:xfrm>
            <a:off x="457200" y="1604520"/>
            <a:ext cx="82288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31" name="PlaceHolder 3"/>
          <p:cNvSpPr>
            <a:spLocks noGrp="1"/>
          </p:cNvSpPr>
          <p:nvPr>
            <p:ph type="body"/>
          </p:nvPr>
        </p:nvSpPr>
        <p:spPr>
          <a:xfrm>
            <a:off x="457200" y="3682080"/>
            <a:ext cx="82288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33" name="PlaceHolder 2"/>
          <p:cNvSpPr>
            <a:spLocks noGrp="1"/>
          </p:cNvSpPr>
          <p:nvPr>
            <p:ph type="body"/>
          </p:nvPr>
        </p:nvSpPr>
        <p:spPr>
          <a:xfrm>
            <a:off x="45720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34" name="PlaceHolder 3"/>
          <p:cNvSpPr>
            <a:spLocks noGrp="1"/>
          </p:cNvSpPr>
          <p:nvPr>
            <p:ph type="body"/>
          </p:nvPr>
        </p:nvSpPr>
        <p:spPr>
          <a:xfrm>
            <a:off x="467388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35" name="PlaceHolder 4"/>
          <p:cNvSpPr>
            <a:spLocks noGrp="1"/>
          </p:cNvSpPr>
          <p:nvPr>
            <p:ph type="body"/>
          </p:nvPr>
        </p:nvSpPr>
        <p:spPr>
          <a:xfrm>
            <a:off x="4673880" y="368208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36" name="PlaceHolder 5"/>
          <p:cNvSpPr>
            <a:spLocks noGrp="1"/>
          </p:cNvSpPr>
          <p:nvPr>
            <p:ph type="body"/>
          </p:nvPr>
        </p:nvSpPr>
        <p:spPr>
          <a:xfrm>
            <a:off x="457200" y="368208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38" name="PlaceHolder 2"/>
          <p:cNvSpPr>
            <a:spLocks noGrp="1"/>
          </p:cNvSpPr>
          <p:nvPr>
            <p:ph type="body"/>
          </p:nvPr>
        </p:nvSpPr>
        <p:spPr>
          <a:xfrm>
            <a:off x="457200" y="1604520"/>
            <a:ext cx="822888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39" name="PlaceHolder 3"/>
          <p:cNvSpPr>
            <a:spLocks noGrp="1"/>
          </p:cNvSpPr>
          <p:nvPr>
            <p:ph type="body"/>
          </p:nvPr>
        </p:nvSpPr>
        <p:spPr>
          <a:xfrm>
            <a:off x="457200" y="1604520"/>
            <a:ext cx="822888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pic>
        <p:nvPicPr>
          <p:cNvPr id="40" name="" descr=""/>
          <p:cNvPicPr/>
          <p:nvPr/>
        </p:nvPicPr>
        <p:blipFill>
          <a:blip r:embed="rId2"/>
          <a:stretch/>
        </p:blipFill>
        <p:spPr>
          <a:xfrm>
            <a:off x="2079360" y="1604160"/>
            <a:ext cx="4984200" cy="3976920"/>
          </a:xfrm>
          <a:prstGeom prst="rect">
            <a:avLst/>
          </a:prstGeom>
          <a:ln>
            <a:noFill/>
          </a:ln>
        </p:spPr>
      </p:pic>
      <p:pic>
        <p:nvPicPr>
          <p:cNvPr id="41" name="" descr=""/>
          <p:cNvPicPr/>
          <p:nvPr/>
        </p:nvPicPr>
        <p:blipFill>
          <a:blip r:embed="rId3"/>
          <a:stretch/>
        </p:blipFill>
        <p:spPr>
          <a:xfrm>
            <a:off x="2079360" y="1604160"/>
            <a:ext cx="4984200" cy="397692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49" name="PlaceHolder 2"/>
          <p:cNvSpPr>
            <a:spLocks noGrp="1"/>
          </p:cNvSpPr>
          <p:nvPr>
            <p:ph type="subTitle"/>
          </p:nvPr>
        </p:nvSpPr>
        <p:spPr>
          <a:xfrm>
            <a:off x="457200" y="1604520"/>
            <a:ext cx="8228880" cy="3976920"/>
          </a:xfrm>
          <a:prstGeom prst="rect">
            <a:avLst/>
          </a:prstGeom>
        </p:spPr>
        <p:txBody>
          <a:bodyPr lIns="0" rIns="0" tIns="0" bIns="0" anchor="ctr"/>
          <a:p>
            <a:pPr algn="ctr"/>
            <a:endParaRPr b="0" lang="tr-TR"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51" name="PlaceHolder 2"/>
          <p:cNvSpPr>
            <a:spLocks noGrp="1"/>
          </p:cNvSpPr>
          <p:nvPr>
            <p:ph type="body"/>
          </p:nvPr>
        </p:nvSpPr>
        <p:spPr>
          <a:xfrm>
            <a:off x="457200" y="1604520"/>
            <a:ext cx="822888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53" name="PlaceHolder 2"/>
          <p:cNvSpPr>
            <a:spLocks noGrp="1"/>
          </p:cNvSpPr>
          <p:nvPr>
            <p:ph type="body"/>
          </p:nvPr>
        </p:nvSpPr>
        <p:spPr>
          <a:xfrm>
            <a:off x="457200" y="1604520"/>
            <a:ext cx="401544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54" name="PlaceHolder 3"/>
          <p:cNvSpPr>
            <a:spLocks noGrp="1"/>
          </p:cNvSpPr>
          <p:nvPr>
            <p:ph type="body"/>
          </p:nvPr>
        </p:nvSpPr>
        <p:spPr>
          <a:xfrm>
            <a:off x="4673880" y="1604520"/>
            <a:ext cx="401544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73600"/>
            <a:ext cx="8228880" cy="5306400"/>
          </a:xfrm>
          <a:prstGeom prst="rect">
            <a:avLst/>
          </a:prstGeom>
        </p:spPr>
        <p:txBody>
          <a:bodyPr lIns="0" rIns="0" tIns="0" bIns="0" anchor="ctr"/>
          <a:p>
            <a:pPr algn="ctr"/>
            <a:endParaRPr b="0" lang="tr-TR"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58" name="PlaceHolder 2"/>
          <p:cNvSpPr>
            <a:spLocks noGrp="1"/>
          </p:cNvSpPr>
          <p:nvPr>
            <p:ph type="body"/>
          </p:nvPr>
        </p:nvSpPr>
        <p:spPr>
          <a:xfrm>
            <a:off x="45720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59" name="PlaceHolder 3"/>
          <p:cNvSpPr>
            <a:spLocks noGrp="1"/>
          </p:cNvSpPr>
          <p:nvPr>
            <p:ph type="body"/>
          </p:nvPr>
        </p:nvSpPr>
        <p:spPr>
          <a:xfrm>
            <a:off x="457200" y="368208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60" name="PlaceHolder 4"/>
          <p:cNvSpPr>
            <a:spLocks noGrp="1"/>
          </p:cNvSpPr>
          <p:nvPr>
            <p:ph type="body"/>
          </p:nvPr>
        </p:nvSpPr>
        <p:spPr>
          <a:xfrm>
            <a:off x="4673880" y="1604520"/>
            <a:ext cx="401544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9" name="PlaceHolder 2"/>
          <p:cNvSpPr>
            <a:spLocks noGrp="1"/>
          </p:cNvSpPr>
          <p:nvPr>
            <p:ph type="subTitle"/>
          </p:nvPr>
        </p:nvSpPr>
        <p:spPr>
          <a:xfrm>
            <a:off x="457200" y="1604520"/>
            <a:ext cx="8228880" cy="3976920"/>
          </a:xfrm>
          <a:prstGeom prst="rect">
            <a:avLst/>
          </a:prstGeom>
        </p:spPr>
        <p:txBody>
          <a:bodyPr lIns="0" rIns="0" tIns="0" bIns="0" anchor="ctr"/>
          <a:p>
            <a:pPr algn="ctr"/>
            <a:endParaRPr b="0" lang="tr-TR"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62" name="PlaceHolder 2"/>
          <p:cNvSpPr>
            <a:spLocks noGrp="1"/>
          </p:cNvSpPr>
          <p:nvPr>
            <p:ph type="body"/>
          </p:nvPr>
        </p:nvSpPr>
        <p:spPr>
          <a:xfrm>
            <a:off x="457200" y="1604520"/>
            <a:ext cx="401544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63" name="PlaceHolder 3"/>
          <p:cNvSpPr>
            <a:spLocks noGrp="1"/>
          </p:cNvSpPr>
          <p:nvPr>
            <p:ph type="body"/>
          </p:nvPr>
        </p:nvSpPr>
        <p:spPr>
          <a:xfrm>
            <a:off x="467388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64" name="PlaceHolder 4"/>
          <p:cNvSpPr>
            <a:spLocks noGrp="1"/>
          </p:cNvSpPr>
          <p:nvPr>
            <p:ph type="body"/>
          </p:nvPr>
        </p:nvSpPr>
        <p:spPr>
          <a:xfrm>
            <a:off x="4673880" y="368208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66" name="PlaceHolder 2"/>
          <p:cNvSpPr>
            <a:spLocks noGrp="1"/>
          </p:cNvSpPr>
          <p:nvPr>
            <p:ph type="body"/>
          </p:nvPr>
        </p:nvSpPr>
        <p:spPr>
          <a:xfrm>
            <a:off x="45720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67" name="PlaceHolder 3"/>
          <p:cNvSpPr>
            <a:spLocks noGrp="1"/>
          </p:cNvSpPr>
          <p:nvPr>
            <p:ph type="body"/>
          </p:nvPr>
        </p:nvSpPr>
        <p:spPr>
          <a:xfrm>
            <a:off x="467388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68" name="PlaceHolder 4"/>
          <p:cNvSpPr>
            <a:spLocks noGrp="1"/>
          </p:cNvSpPr>
          <p:nvPr>
            <p:ph type="body"/>
          </p:nvPr>
        </p:nvSpPr>
        <p:spPr>
          <a:xfrm>
            <a:off x="457200" y="3682080"/>
            <a:ext cx="82288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70" name="PlaceHolder 2"/>
          <p:cNvSpPr>
            <a:spLocks noGrp="1"/>
          </p:cNvSpPr>
          <p:nvPr>
            <p:ph type="body"/>
          </p:nvPr>
        </p:nvSpPr>
        <p:spPr>
          <a:xfrm>
            <a:off x="457200" y="1604520"/>
            <a:ext cx="82288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71" name="PlaceHolder 3"/>
          <p:cNvSpPr>
            <a:spLocks noGrp="1"/>
          </p:cNvSpPr>
          <p:nvPr>
            <p:ph type="body"/>
          </p:nvPr>
        </p:nvSpPr>
        <p:spPr>
          <a:xfrm>
            <a:off x="457200" y="3682080"/>
            <a:ext cx="82288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73" name="PlaceHolder 2"/>
          <p:cNvSpPr>
            <a:spLocks noGrp="1"/>
          </p:cNvSpPr>
          <p:nvPr>
            <p:ph type="body"/>
          </p:nvPr>
        </p:nvSpPr>
        <p:spPr>
          <a:xfrm>
            <a:off x="45720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74" name="PlaceHolder 3"/>
          <p:cNvSpPr>
            <a:spLocks noGrp="1"/>
          </p:cNvSpPr>
          <p:nvPr>
            <p:ph type="body"/>
          </p:nvPr>
        </p:nvSpPr>
        <p:spPr>
          <a:xfrm>
            <a:off x="467388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75" name="PlaceHolder 4"/>
          <p:cNvSpPr>
            <a:spLocks noGrp="1"/>
          </p:cNvSpPr>
          <p:nvPr>
            <p:ph type="body"/>
          </p:nvPr>
        </p:nvSpPr>
        <p:spPr>
          <a:xfrm>
            <a:off x="4673880" y="368208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76" name="PlaceHolder 5"/>
          <p:cNvSpPr>
            <a:spLocks noGrp="1"/>
          </p:cNvSpPr>
          <p:nvPr>
            <p:ph type="body"/>
          </p:nvPr>
        </p:nvSpPr>
        <p:spPr>
          <a:xfrm>
            <a:off x="457200" y="368208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78" name="PlaceHolder 2"/>
          <p:cNvSpPr>
            <a:spLocks noGrp="1"/>
          </p:cNvSpPr>
          <p:nvPr>
            <p:ph type="body"/>
          </p:nvPr>
        </p:nvSpPr>
        <p:spPr>
          <a:xfrm>
            <a:off x="457200" y="1604520"/>
            <a:ext cx="822888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79" name="PlaceHolder 3"/>
          <p:cNvSpPr>
            <a:spLocks noGrp="1"/>
          </p:cNvSpPr>
          <p:nvPr>
            <p:ph type="body"/>
          </p:nvPr>
        </p:nvSpPr>
        <p:spPr>
          <a:xfrm>
            <a:off x="457200" y="1604520"/>
            <a:ext cx="822888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pic>
        <p:nvPicPr>
          <p:cNvPr id="80" name="" descr=""/>
          <p:cNvPicPr/>
          <p:nvPr/>
        </p:nvPicPr>
        <p:blipFill>
          <a:blip r:embed="rId2"/>
          <a:stretch/>
        </p:blipFill>
        <p:spPr>
          <a:xfrm>
            <a:off x="2079360" y="1604160"/>
            <a:ext cx="4984200" cy="3976920"/>
          </a:xfrm>
          <a:prstGeom prst="rect">
            <a:avLst/>
          </a:prstGeom>
          <a:ln>
            <a:noFill/>
          </a:ln>
        </p:spPr>
      </p:pic>
      <p:pic>
        <p:nvPicPr>
          <p:cNvPr id="81" name="" descr=""/>
          <p:cNvPicPr/>
          <p:nvPr/>
        </p:nvPicPr>
        <p:blipFill>
          <a:blip r:embed="rId3"/>
          <a:stretch/>
        </p:blipFill>
        <p:spPr>
          <a:xfrm>
            <a:off x="2079360" y="1604160"/>
            <a:ext cx="4984200" cy="397692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88" name="PlaceHolder 2"/>
          <p:cNvSpPr>
            <a:spLocks noGrp="1"/>
          </p:cNvSpPr>
          <p:nvPr>
            <p:ph type="subTitle"/>
          </p:nvPr>
        </p:nvSpPr>
        <p:spPr>
          <a:xfrm>
            <a:off x="457200" y="1604520"/>
            <a:ext cx="8228880" cy="3976920"/>
          </a:xfrm>
          <a:prstGeom prst="rect">
            <a:avLst/>
          </a:prstGeom>
        </p:spPr>
        <p:txBody>
          <a:bodyPr lIns="0" rIns="0" tIns="0" bIns="0" anchor="ctr"/>
          <a:p>
            <a:pPr algn="ctr"/>
            <a:endParaRPr b="0" lang="tr-TR"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90" name="PlaceHolder 2"/>
          <p:cNvSpPr>
            <a:spLocks noGrp="1"/>
          </p:cNvSpPr>
          <p:nvPr>
            <p:ph type="body"/>
          </p:nvPr>
        </p:nvSpPr>
        <p:spPr>
          <a:xfrm>
            <a:off x="457200" y="1604520"/>
            <a:ext cx="822888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92" name="PlaceHolder 2"/>
          <p:cNvSpPr>
            <a:spLocks noGrp="1"/>
          </p:cNvSpPr>
          <p:nvPr>
            <p:ph type="body"/>
          </p:nvPr>
        </p:nvSpPr>
        <p:spPr>
          <a:xfrm>
            <a:off x="457200" y="1604520"/>
            <a:ext cx="401544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93" name="PlaceHolder 3"/>
          <p:cNvSpPr>
            <a:spLocks noGrp="1"/>
          </p:cNvSpPr>
          <p:nvPr>
            <p:ph type="body"/>
          </p:nvPr>
        </p:nvSpPr>
        <p:spPr>
          <a:xfrm>
            <a:off x="4673880" y="1604520"/>
            <a:ext cx="401544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11" name="PlaceHolder 2"/>
          <p:cNvSpPr>
            <a:spLocks noGrp="1"/>
          </p:cNvSpPr>
          <p:nvPr>
            <p:ph type="body"/>
          </p:nvPr>
        </p:nvSpPr>
        <p:spPr>
          <a:xfrm>
            <a:off x="457200" y="1604520"/>
            <a:ext cx="822888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3600"/>
            <a:ext cx="8228880" cy="5306400"/>
          </a:xfrm>
          <a:prstGeom prst="rect">
            <a:avLst/>
          </a:prstGeom>
        </p:spPr>
        <p:txBody>
          <a:bodyPr lIns="0" rIns="0" tIns="0" bIns="0" anchor="ctr"/>
          <a:p>
            <a:pPr algn="ctr"/>
            <a:endParaRPr b="0" lang="tr-TR"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97" name="PlaceHolder 2"/>
          <p:cNvSpPr>
            <a:spLocks noGrp="1"/>
          </p:cNvSpPr>
          <p:nvPr>
            <p:ph type="body"/>
          </p:nvPr>
        </p:nvSpPr>
        <p:spPr>
          <a:xfrm>
            <a:off x="45720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98" name="PlaceHolder 3"/>
          <p:cNvSpPr>
            <a:spLocks noGrp="1"/>
          </p:cNvSpPr>
          <p:nvPr>
            <p:ph type="body"/>
          </p:nvPr>
        </p:nvSpPr>
        <p:spPr>
          <a:xfrm>
            <a:off x="457200" y="368208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99" name="PlaceHolder 4"/>
          <p:cNvSpPr>
            <a:spLocks noGrp="1"/>
          </p:cNvSpPr>
          <p:nvPr>
            <p:ph type="body"/>
          </p:nvPr>
        </p:nvSpPr>
        <p:spPr>
          <a:xfrm>
            <a:off x="4673880" y="1604520"/>
            <a:ext cx="401544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101" name="PlaceHolder 2"/>
          <p:cNvSpPr>
            <a:spLocks noGrp="1"/>
          </p:cNvSpPr>
          <p:nvPr>
            <p:ph type="body"/>
          </p:nvPr>
        </p:nvSpPr>
        <p:spPr>
          <a:xfrm>
            <a:off x="457200" y="1604520"/>
            <a:ext cx="401544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02" name="PlaceHolder 3"/>
          <p:cNvSpPr>
            <a:spLocks noGrp="1"/>
          </p:cNvSpPr>
          <p:nvPr>
            <p:ph type="body"/>
          </p:nvPr>
        </p:nvSpPr>
        <p:spPr>
          <a:xfrm>
            <a:off x="467388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03" name="PlaceHolder 4"/>
          <p:cNvSpPr>
            <a:spLocks noGrp="1"/>
          </p:cNvSpPr>
          <p:nvPr>
            <p:ph type="body"/>
          </p:nvPr>
        </p:nvSpPr>
        <p:spPr>
          <a:xfrm>
            <a:off x="4673880" y="368208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105" name="PlaceHolder 2"/>
          <p:cNvSpPr>
            <a:spLocks noGrp="1"/>
          </p:cNvSpPr>
          <p:nvPr>
            <p:ph type="body"/>
          </p:nvPr>
        </p:nvSpPr>
        <p:spPr>
          <a:xfrm>
            <a:off x="45720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06" name="PlaceHolder 3"/>
          <p:cNvSpPr>
            <a:spLocks noGrp="1"/>
          </p:cNvSpPr>
          <p:nvPr>
            <p:ph type="body"/>
          </p:nvPr>
        </p:nvSpPr>
        <p:spPr>
          <a:xfrm>
            <a:off x="467388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07" name="PlaceHolder 4"/>
          <p:cNvSpPr>
            <a:spLocks noGrp="1"/>
          </p:cNvSpPr>
          <p:nvPr>
            <p:ph type="body"/>
          </p:nvPr>
        </p:nvSpPr>
        <p:spPr>
          <a:xfrm>
            <a:off x="457200" y="3682080"/>
            <a:ext cx="82288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109" name="PlaceHolder 2"/>
          <p:cNvSpPr>
            <a:spLocks noGrp="1"/>
          </p:cNvSpPr>
          <p:nvPr>
            <p:ph type="body"/>
          </p:nvPr>
        </p:nvSpPr>
        <p:spPr>
          <a:xfrm>
            <a:off x="457200" y="1604520"/>
            <a:ext cx="82288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10" name="PlaceHolder 3"/>
          <p:cNvSpPr>
            <a:spLocks noGrp="1"/>
          </p:cNvSpPr>
          <p:nvPr>
            <p:ph type="body"/>
          </p:nvPr>
        </p:nvSpPr>
        <p:spPr>
          <a:xfrm>
            <a:off x="457200" y="3682080"/>
            <a:ext cx="82288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112" name="PlaceHolder 2"/>
          <p:cNvSpPr>
            <a:spLocks noGrp="1"/>
          </p:cNvSpPr>
          <p:nvPr>
            <p:ph type="body"/>
          </p:nvPr>
        </p:nvSpPr>
        <p:spPr>
          <a:xfrm>
            <a:off x="45720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13" name="PlaceHolder 3"/>
          <p:cNvSpPr>
            <a:spLocks noGrp="1"/>
          </p:cNvSpPr>
          <p:nvPr>
            <p:ph type="body"/>
          </p:nvPr>
        </p:nvSpPr>
        <p:spPr>
          <a:xfrm>
            <a:off x="467388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14" name="PlaceHolder 4"/>
          <p:cNvSpPr>
            <a:spLocks noGrp="1"/>
          </p:cNvSpPr>
          <p:nvPr>
            <p:ph type="body"/>
          </p:nvPr>
        </p:nvSpPr>
        <p:spPr>
          <a:xfrm>
            <a:off x="4673880" y="368208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15" name="PlaceHolder 5"/>
          <p:cNvSpPr>
            <a:spLocks noGrp="1"/>
          </p:cNvSpPr>
          <p:nvPr>
            <p:ph type="body"/>
          </p:nvPr>
        </p:nvSpPr>
        <p:spPr>
          <a:xfrm>
            <a:off x="457200" y="368208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117" name="PlaceHolder 2"/>
          <p:cNvSpPr>
            <a:spLocks noGrp="1"/>
          </p:cNvSpPr>
          <p:nvPr>
            <p:ph type="body"/>
          </p:nvPr>
        </p:nvSpPr>
        <p:spPr>
          <a:xfrm>
            <a:off x="457200" y="1604520"/>
            <a:ext cx="822888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18" name="PlaceHolder 3"/>
          <p:cNvSpPr>
            <a:spLocks noGrp="1"/>
          </p:cNvSpPr>
          <p:nvPr>
            <p:ph type="body"/>
          </p:nvPr>
        </p:nvSpPr>
        <p:spPr>
          <a:xfrm>
            <a:off x="457200" y="1604520"/>
            <a:ext cx="822888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pic>
        <p:nvPicPr>
          <p:cNvPr id="119" name="" descr=""/>
          <p:cNvPicPr/>
          <p:nvPr/>
        </p:nvPicPr>
        <p:blipFill>
          <a:blip r:embed="rId2"/>
          <a:stretch/>
        </p:blipFill>
        <p:spPr>
          <a:xfrm>
            <a:off x="2079360" y="1604160"/>
            <a:ext cx="4984200" cy="3976920"/>
          </a:xfrm>
          <a:prstGeom prst="rect">
            <a:avLst/>
          </a:prstGeom>
          <a:ln>
            <a:noFill/>
          </a:ln>
        </p:spPr>
      </p:pic>
      <p:pic>
        <p:nvPicPr>
          <p:cNvPr id="120" name="" descr=""/>
          <p:cNvPicPr/>
          <p:nvPr/>
        </p:nvPicPr>
        <p:blipFill>
          <a:blip r:embed="rId3"/>
          <a:stretch/>
        </p:blipFill>
        <p:spPr>
          <a:xfrm>
            <a:off x="2079360" y="1604160"/>
            <a:ext cx="4984200" cy="397692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127" name="PlaceHolder 2"/>
          <p:cNvSpPr>
            <a:spLocks noGrp="1"/>
          </p:cNvSpPr>
          <p:nvPr>
            <p:ph type="subTitle"/>
          </p:nvPr>
        </p:nvSpPr>
        <p:spPr>
          <a:xfrm>
            <a:off x="457200" y="1604520"/>
            <a:ext cx="8228880" cy="3976920"/>
          </a:xfrm>
          <a:prstGeom prst="rect">
            <a:avLst/>
          </a:prstGeom>
        </p:spPr>
        <p:txBody>
          <a:bodyPr lIns="0" rIns="0" tIns="0" bIns="0" anchor="ctr"/>
          <a:p>
            <a:pPr algn="ctr"/>
            <a:endParaRPr b="0" lang="tr-TR"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129" name="PlaceHolder 2"/>
          <p:cNvSpPr>
            <a:spLocks noGrp="1"/>
          </p:cNvSpPr>
          <p:nvPr>
            <p:ph type="body"/>
          </p:nvPr>
        </p:nvSpPr>
        <p:spPr>
          <a:xfrm>
            <a:off x="457200" y="1604520"/>
            <a:ext cx="822888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13" name="PlaceHolder 2"/>
          <p:cNvSpPr>
            <a:spLocks noGrp="1"/>
          </p:cNvSpPr>
          <p:nvPr>
            <p:ph type="body"/>
          </p:nvPr>
        </p:nvSpPr>
        <p:spPr>
          <a:xfrm>
            <a:off x="457200" y="1604520"/>
            <a:ext cx="401544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4" name="PlaceHolder 3"/>
          <p:cNvSpPr>
            <a:spLocks noGrp="1"/>
          </p:cNvSpPr>
          <p:nvPr>
            <p:ph type="body"/>
          </p:nvPr>
        </p:nvSpPr>
        <p:spPr>
          <a:xfrm>
            <a:off x="4673880" y="1604520"/>
            <a:ext cx="401544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131" name="PlaceHolder 2"/>
          <p:cNvSpPr>
            <a:spLocks noGrp="1"/>
          </p:cNvSpPr>
          <p:nvPr>
            <p:ph type="body"/>
          </p:nvPr>
        </p:nvSpPr>
        <p:spPr>
          <a:xfrm>
            <a:off x="457200" y="1604520"/>
            <a:ext cx="401544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32" name="PlaceHolder 3"/>
          <p:cNvSpPr>
            <a:spLocks noGrp="1"/>
          </p:cNvSpPr>
          <p:nvPr>
            <p:ph type="body"/>
          </p:nvPr>
        </p:nvSpPr>
        <p:spPr>
          <a:xfrm>
            <a:off x="4673880" y="1604520"/>
            <a:ext cx="401544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4" name="PlaceHolder 1"/>
          <p:cNvSpPr>
            <a:spLocks noGrp="1"/>
          </p:cNvSpPr>
          <p:nvPr>
            <p:ph type="subTitle"/>
          </p:nvPr>
        </p:nvSpPr>
        <p:spPr>
          <a:xfrm>
            <a:off x="457200" y="273600"/>
            <a:ext cx="8228880" cy="5306400"/>
          </a:xfrm>
          <a:prstGeom prst="rect">
            <a:avLst/>
          </a:prstGeom>
        </p:spPr>
        <p:txBody>
          <a:bodyPr lIns="0" rIns="0" tIns="0" bIns="0" anchor="ctr"/>
          <a:p>
            <a:pPr algn="ctr"/>
            <a:endParaRPr b="0" lang="tr-TR"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136" name="PlaceHolder 2"/>
          <p:cNvSpPr>
            <a:spLocks noGrp="1"/>
          </p:cNvSpPr>
          <p:nvPr>
            <p:ph type="body"/>
          </p:nvPr>
        </p:nvSpPr>
        <p:spPr>
          <a:xfrm>
            <a:off x="45720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37" name="PlaceHolder 3"/>
          <p:cNvSpPr>
            <a:spLocks noGrp="1"/>
          </p:cNvSpPr>
          <p:nvPr>
            <p:ph type="body"/>
          </p:nvPr>
        </p:nvSpPr>
        <p:spPr>
          <a:xfrm>
            <a:off x="457200" y="368208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38" name="PlaceHolder 4"/>
          <p:cNvSpPr>
            <a:spLocks noGrp="1"/>
          </p:cNvSpPr>
          <p:nvPr>
            <p:ph type="body"/>
          </p:nvPr>
        </p:nvSpPr>
        <p:spPr>
          <a:xfrm>
            <a:off x="4673880" y="1604520"/>
            <a:ext cx="401544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140" name="PlaceHolder 2"/>
          <p:cNvSpPr>
            <a:spLocks noGrp="1"/>
          </p:cNvSpPr>
          <p:nvPr>
            <p:ph type="body"/>
          </p:nvPr>
        </p:nvSpPr>
        <p:spPr>
          <a:xfrm>
            <a:off x="457200" y="1604520"/>
            <a:ext cx="401544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41" name="PlaceHolder 3"/>
          <p:cNvSpPr>
            <a:spLocks noGrp="1"/>
          </p:cNvSpPr>
          <p:nvPr>
            <p:ph type="body"/>
          </p:nvPr>
        </p:nvSpPr>
        <p:spPr>
          <a:xfrm>
            <a:off x="467388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42" name="PlaceHolder 4"/>
          <p:cNvSpPr>
            <a:spLocks noGrp="1"/>
          </p:cNvSpPr>
          <p:nvPr>
            <p:ph type="body"/>
          </p:nvPr>
        </p:nvSpPr>
        <p:spPr>
          <a:xfrm>
            <a:off x="4673880" y="368208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144" name="PlaceHolder 2"/>
          <p:cNvSpPr>
            <a:spLocks noGrp="1"/>
          </p:cNvSpPr>
          <p:nvPr>
            <p:ph type="body"/>
          </p:nvPr>
        </p:nvSpPr>
        <p:spPr>
          <a:xfrm>
            <a:off x="45720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45" name="PlaceHolder 3"/>
          <p:cNvSpPr>
            <a:spLocks noGrp="1"/>
          </p:cNvSpPr>
          <p:nvPr>
            <p:ph type="body"/>
          </p:nvPr>
        </p:nvSpPr>
        <p:spPr>
          <a:xfrm>
            <a:off x="467388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46" name="PlaceHolder 4"/>
          <p:cNvSpPr>
            <a:spLocks noGrp="1"/>
          </p:cNvSpPr>
          <p:nvPr>
            <p:ph type="body"/>
          </p:nvPr>
        </p:nvSpPr>
        <p:spPr>
          <a:xfrm>
            <a:off x="457200" y="3682080"/>
            <a:ext cx="82288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148" name="PlaceHolder 2"/>
          <p:cNvSpPr>
            <a:spLocks noGrp="1"/>
          </p:cNvSpPr>
          <p:nvPr>
            <p:ph type="body"/>
          </p:nvPr>
        </p:nvSpPr>
        <p:spPr>
          <a:xfrm>
            <a:off x="457200" y="1604520"/>
            <a:ext cx="82288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49" name="PlaceHolder 3"/>
          <p:cNvSpPr>
            <a:spLocks noGrp="1"/>
          </p:cNvSpPr>
          <p:nvPr>
            <p:ph type="body"/>
          </p:nvPr>
        </p:nvSpPr>
        <p:spPr>
          <a:xfrm>
            <a:off x="457200" y="3682080"/>
            <a:ext cx="82288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151" name="PlaceHolder 2"/>
          <p:cNvSpPr>
            <a:spLocks noGrp="1"/>
          </p:cNvSpPr>
          <p:nvPr>
            <p:ph type="body"/>
          </p:nvPr>
        </p:nvSpPr>
        <p:spPr>
          <a:xfrm>
            <a:off x="45720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52" name="PlaceHolder 3"/>
          <p:cNvSpPr>
            <a:spLocks noGrp="1"/>
          </p:cNvSpPr>
          <p:nvPr>
            <p:ph type="body"/>
          </p:nvPr>
        </p:nvSpPr>
        <p:spPr>
          <a:xfrm>
            <a:off x="467388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53" name="PlaceHolder 4"/>
          <p:cNvSpPr>
            <a:spLocks noGrp="1"/>
          </p:cNvSpPr>
          <p:nvPr>
            <p:ph type="body"/>
          </p:nvPr>
        </p:nvSpPr>
        <p:spPr>
          <a:xfrm>
            <a:off x="4673880" y="368208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54" name="PlaceHolder 5"/>
          <p:cNvSpPr>
            <a:spLocks noGrp="1"/>
          </p:cNvSpPr>
          <p:nvPr>
            <p:ph type="body"/>
          </p:nvPr>
        </p:nvSpPr>
        <p:spPr>
          <a:xfrm>
            <a:off x="457200" y="368208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156" name="PlaceHolder 2"/>
          <p:cNvSpPr>
            <a:spLocks noGrp="1"/>
          </p:cNvSpPr>
          <p:nvPr>
            <p:ph type="body"/>
          </p:nvPr>
        </p:nvSpPr>
        <p:spPr>
          <a:xfrm>
            <a:off x="457200" y="1604520"/>
            <a:ext cx="822888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57" name="PlaceHolder 3"/>
          <p:cNvSpPr>
            <a:spLocks noGrp="1"/>
          </p:cNvSpPr>
          <p:nvPr>
            <p:ph type="body"/>
          </p:nvPr>
        </p:nvSpPr>
        <p:spPr>
          <a:xfrm>
            <a:off x="457200" y="1604520"/>
            <a:ext cx="822888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pic>
        <p:nvPicPr>
          <p:cNvPr id="158" name="" descr=""/>
          <p:cNvPicPr/>
          <p:nvPr/>
        </p:nvPicPr>
        <p:blipFill>
          <a:blip r:embed="rId2"/>
          <a:stretch/>
        </p:blipFill>
        <p:spPr>
          <a:xfrm>
            <a:off x="2079360" y="1604160"/>
            <a:ext cx="4984200" cy="3976920"/>
          </a:xfrm>
          <a:prstGeom prst="rect">
            <a:avLst/>
          </a:prstGeom>
          <a:ln>
            <a:noFill/>
          </a:ln>
        </p:spPr>
      </p:pic>
      <p:pic>
        <p:nvPicPr>
          <p:cNvPr id="159" name="" descr=""/>
          <p:cNvPicPr/>
          <p:nvPr/>
        </p:nvPicPr>
        <p:blipFill>
          <a:blip r:embed="rId3"/>
          <a:stretch/>
        </p:blipFill>
        <p:spPr>
          <a:xfrm>
            <a:off x="2079360" y="1604160"/>
            <a:ext cx="4984200" cy="3976920"/>
          </a:xfrm>
          <a:prstGeom prst="rect">
            <a:avLst/>
          </a:prstGeom>
          <a:ln>
            <a:noFill/>
          </a:ln>
        </p:spPr>
      </p:pic>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273600"/>
            <a:ext cx="8228880" cy="5306400"/>
          </a:xfrm>
          <a:prstGeom prst="rect">
            <a:avLst/>
          </a:prstGeom>
        </p:spPr>
        <p:txBody>
          <a:bodyPr lIns="0" rIns="0" tIns="0" bIns="0" anchor="ctr"/>
          <a:p>
            <a:pPr algn="ctr"/>
            <a:endParaRPr b="0" lang="tr-TR"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18" name="PlaceHolder 2"/>
          <p:cNvSpPr>
            <a:spLocks noGrp="1"/>
          </p:cNvSpPr>
          <p:nvPr>
            <p:ph type="body"/>
          </p:nvPr>
        </p:nvSpPr>
        <p:spPr>
          <a:xfrm>
            <a:off x="45720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9" name="PlaceHolder 3"/>
          <p:cNvSpPr>
            <a:spLocks noGrp="1"/>
          </p:cNvSpPr>
          <p:nvPr>
            <p:ph type="body"/>
          </p:nvPr>
        </p:nvSpPr>
        <p:spPr>
          <a:xfrm>
            <a:off x="457200" y="368208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20" name="PlaceHolder 4"/>
          <p:cNvSpPr>
            <a:spLocks noGrp="1"/>
          </p:cNvSpPr>
          <p:nvPr>
            <p:ph type="body"/>
          </p:nvPr>
        </p:nvSpPr>
        <p:spPr>
          <a:xfrm>
            <a:off x="4673880" y="1604520"/>
            <a:ext cx="401544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22" name="PlaceHolder 2"/>
          <p:cNvSpPr>
            <a:spLocks noGrp="1"/>
          </p:cNvSpPr>
          <p:nvPr>
            <p:ph type="body"/>
          </p:nvPr>
        </p:nvSpPr>
        <p:spPr>
          <a:xfrm>
            <a:off x="457200" y="1604520"/>
            <a:ext cx="4015440" cy="397692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23" name="PlaceHolder 3"/>
          <p:cNvSpPr>
            <a:spLocks noGrp="1"/>
          </p:cNvSpPr>
          <p:nvPr>
            <p:ph type="body"/>
          </p:nvPr>
        </p:nvSpPr>
        <p:spPr>
          <a:xfrm>
            <a:off x="467388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24" name="PlaceHolder 4"/>
          <p:cNvSpPr>
            <a:spLocks noGrp="1"/>
          </p:cNvSpPr>
          <p:nvPr>
            <p:ph type="body"/>
          </p:nvPr>
        </p:nvSpPr>
        <p:spPr>
          <a:xfrm>
            <a:off x="4673880" y="368208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8880" cy="114444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26" name="PlaceHolder 2"/>
          <p:cNvSpPr>
            <a:spLocks noGrp="1"/>
          </p:cNvSpPr>
          <p:nvPr>
            <p:ph type="body"/>
          </p:nvPr>
        </p:nvSpPr>
        <p:spPr>
          <a:xfrm>
            <a:off x="45720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27" name="PlaceHolder 3"/>
          <p:cNvSpPr>
            <a:spLocks noGrp="1"/>
          </p:cNvSpPr>
          <p:nvPr>
            <p:ph type="body"/>
          </p:nvPr>
        </p:nvSpPr>
        <p:spPr>
          <a:xfrm>
            <a:off x="4673880" y="1604520"/>
            <a:ext cx="4015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28" name="PlaceHolder 4"/>
          <p:cNvSpPr>
            <a:spLocks noGrp="1"/>
          </p:cNvSpPr>
          <p:nvPr>
            <p:ph type="body"/>
          </p:nvPr>
        </p:nvSpPr>
        <p:spPr>
          <a:xfrm>
            <a:off x="457200" y="3682080"/>
            <a:ext cx="82288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CustomShape 1" hidden="1"/>
          <p:cNvSpPr/>
          <p:nvPr/>
        </p:nvSpPr>
        <p:spPr>
          <a:xfrm flipH="1">
            <a:off x="8152560" y="0"/>
            <a:ext cx="990360" cy="6857640"/>
          </a:xfrm>
          <a:prstGeom prst="rect">
            <a:avLst/>
          </a:prstGeom>
          <a:blipFill>
            <a:blip r:embed="rId2"/>
            <a:tile/>
          </a:blipFill>
          <a:ln>
            <a:noFill/>
          </a:ln>
          <a:effectLst>
            <a:innerShdw blurRad="63500" dir="10800000" dist="44450">
              <a:srgbClr val="000000">
                <a:alpha val="45000"/>
              </a:srgbClr>
            </a:innerShdw>
          </a:effectLst>
        </p:spPr>
        <p:style>
          <a:lnRef idx="3">
            <a:schemeClr val="lt1"/>
          </a:lnRef>
          <a:fillRef idx="1">
            <a:schemeClr val="accent1"/>
          </a:fillRef>
          <a:effectRef idx="1">
            <a:schemeClr val="accent1"/>
          </a:effectRef>
          <a:fontRef idx="minor"/>
        </p:style>
      </p:sp>
      <p:sp>
        <p:nvSpPr>
          <p:cNvPr id="1" name="CustomShape 2"/>
          <p:cNvSpPr/>
          <p:nvPr/>
        </p:nvSpPr>
        <p:spPr>
          <a:xfrm flipH="1">
            <a:off x="2666160" y="0"/>
            <a:ext cx="6476760" cy="6857640"/>
          </a:xfrm>
          <a:prstGeom prst="rect">
            <a:avLst/>
          </a:prstGeom>
          <a:blipFill>
            <a:blip r:embed="rId3"/>
            <a:tile/>
          </a:blipFill>
          <a:ln>
            <a:noFill/>
          </a:ln>
          <a:effectLst>
            <a:innerShdw blurRad="63500" dir="10800000" dist="44450">
              <a:srgbClr val="000000">
                <a:alpha val="50000"/>
              </a:srgbClr>
            </a:innerShdw>
          </a:effectLst>
        </p:spPr>
        <p:style>
          <a:lnRef idx="3">
            <a:schemeClr val="lt1"/>
          </a:lnRef>
          <a:fillRef idx="1">
            <a:schemeClr val="accent1"/>
          </a:fillRef>
          <a:effectRef idx="1">
            <a:schemeClr val="accent1"/>
          </a:effectRef>
          <a:fontRef idx="minor"/>
        </p:style>
      </p:sp>
      <p:sp>
        <p:nvSpPr>
          <p:cNvPr id="2" name="Line 3"/>
          <p:cNvSpPr/>
          <p:nvPr/>
        </p:nvSpPr>
        <p:spPr>
          <a:xfrm flipV="1">
            <a:off x="2666880" y="0"/>
            <a:ext cx="360" cy="6858000"/>
          </a:xfrm>
          <a:prstGeom prst="line">
            <a:avLst/>
          </a:prstGeom>
          <a:ln w="11520">
            <a:solidFill>
              <a:schemeClr val="bg1">
                <a:shade val="95000"/>
              </a:schemeClr>
            </a:solidFill>
            <a:miter/>
          </a:ln>
        </p:spPr>
        <p:style>
          <a:lnRef idx="0"/>
          <a:fillRef idx="0"/>
          <a:effectRef idx="0"/>
          <a:fontRef idx="minor"/>
        </p:style>
      </p:sp>
      <p:sp>
        <p:nvSpPr>
          <p:cNvPr id="3" name="PlaceHolder 4"/>
          <p:cNvSpPr>
            <a:spLocks noGrp="1"/>
          </p:cNvSpPr>
          <p:nvPr>
            <p:ph type="title"/>
          </p:nvPr>
        </p:nvSpPr>
        <p:spPr>
          <a:xfrm>
            <a:off x="3366720" y="533520"/>
            <a:ext cx="5105160" cy="2867760"/>
          </a:xfrm>
          <a:prstGeom prst="rect">
            <a:avLst/>
          </a:prstGeom>
        </p:spPr>
        <p:txBody>
          <a:bodyPr lIns="45720" rIns="45720" tIns="0" bIns="0" anchor="b"/>
          <a:p>
            <a:pPr algn="r">
              <a:lnSpc>
                <a:spcPct val="100000"/>
              </a:lnSpc>
            </a:pPr>
            <a:r>
              <a:rPr b="1" lang="en-US" sz="4200" spc="-1" strike="noStrike" cap="all">
                <a:solidFill>
                  <a:srgbClr val="fdf2e8"/>
                </a:solidFill>
                <a:uFill>
                  <a:solidFill>
                    <a:srgbClr val="ffffff"/>
                  </a:solidFill>
                </a:uFill>
                <a:latin typeface="Trebuchet MS"/>
              </a:rPr>
              <a:t>Click to edit Master title style</a:t>
            </a:r>
            <a:endParaRPr b="0" lang="en-US" sz="4200" spc="-1" strike="noStrike">
              <a:solidFill>
                <a:srgbClr val="000000"/>
              </a:solidFill>
              <a:uFill>
                <a:solidFill>
                  <a:srgbClr val="ffffff"/>
                </a:solidFill>
              </a:uFill>
              <a:latin typeface="Trebuchet MS"/>
            </a:endParaRPr>
          </a:p>
        </p:txBody>
      </p:sp>
      <p:sp>
        <p:nvSpPr>
          <p:cNvPr id="4" name="PlaceHolder 5"/>
          <p:cNvSpPr>
            <a:spLocks noGrp="1"/>
          </p:cNvSpPr>
          <p:nvPr>
            <p:ph type="dt"/>
          </p:nvPr>
        </p:nvSpPr>
        <p:spPr>
          <a:xfrm>
            <a:off x="5871240" y="6558120"/>
            <a:ext cx="2001960" cy="226440"/>
          </a:xfrm>
          <a:prstGeom prst="rect">
            <a:avLst/>
          </a:prstGeom>
        </p:spPr>
        <p:txBody>
          <a:bodyPr lIns="90000" rIns="90000" tIns="0" bIns="0" anchor="b"/>
          <a:p>
            <a:pPr>
              <a:lnSpc>
                <a:spcPct val="100000"/>
              </a:lnSpc>
            </a:pPr>
            <a:fld id="{1DEEB5F1-D99A-4DD4-A58F-49EF1D7B2B0C}" type="datetime">
              <a:rPr b="0" lang="tr-TR" sz="1000" spc="-1" strike="noStrike">
                <a:solidFill>
                  <a:srgbClr val="ffffff"/>
                </a:solidFill>
                <a:uFill>
                  <a:solidFill>
                    <a:srgbClr val="ffffff"/>
                  </a:solidFill>
                </a:uFill>
                <a:latin typeface="Trebuchet MS"/>
              </a:rPr>
              <a:t>12.12.19</a:t>
            </a:fld>
            <a:endParaRPr b="0" lang="tr-TR" sz="1400" spc="-1" strike="noStrike">
              <a:solidFill>
                <a:srgbClr val="000000"/>
              </a:solidFill>
              <a:uFill>
                <a:solidFill>
                  <a:srgbClr val="ffffff"/>
                </a:solidFill>
              </a:uFill>
              <a:latin typeface="Times New Roman"/>
            </a:endParaRPr>
          </a:p>
        </p:txBody>
      </p:sp>
      <p:sp>
        <p:nvSpPr>
          <p:cNvPr id="5" name="PlaceHolder 6"/>
          <p:cNvSpPr>
            <a:spLocks noGrp="1"/>
          </p:cNvSpPr>
          <p:nvPr>
            <p:ph type="ftr"/>
          </p:nvPr>
        </p:nvSpPr>
        <p:spPr>
          <a:xfrm>
            <a:off x="2819520" y="6558120"/>
            <a:ext cx="2927520" cy="228240"/>
          </a:xfrm>
          <a:prstGeom prst="rect">
            <a:avLst/>
          </a:prstGeom>
        </p:spPr>
        <p:txBody>
          <a:bodyPr lIns="90000" rIns="90000" tIns="0" bIns="0" anchor="b"/>
          <a:p>
            <a:endParaRPr b="0" lang="tr-TR" sz="2400" spc="-1" strike="noStrike">
              <a:solidFill>
                <a:srgbClr val="000000"/>
              </a:solidFill>
              <a:uFill>
                <a:solidFill>
                  <a:srgbClr val="ffffff"/>
                </a:solidFill>
              </a:uFill>
              <a:latin typeface="Times New Roman"/>
            </a:endParaRPr>
          </a:p>
        </p:txBody>
      </p:sp>
      <p:sp>
        <p:nvSpPr>
          <p:cNvPr id="6" name="PlaceHolder 7"/>
          <p:cNvSpPr>
            <a:spLocks noGrp="1"/>
          </p:cNvSpPr>
          <p:nvPr>
            <p:ph type="sldNum"/>
          </p:nvPr>
        </p:nvSpPr>
        <p:spPr>
          <a:xfrm>
            <a:off x="7880760" y="6556320"/>
            <a:ext cx="587880" cy="228240"/>
          </a:xfrm>
          <a:prstGeom prst="rect">
            <a:avLst/>
          </a:prstGeom>
        </p:spPr>
        <p:txBody>
          <a:bodyPr lIns="0" rIns="0" tIns="0" bIns="0" anchor="b"/>
          <a:p>
            <a:pPr algn="r">
              <a:lnSpc>
                <a:spcPct val="100000"/>
              </a:lnSpc>
            </a:pPr>
            <a:fld id="{561142A5-4048-4671-8C97-CFD06C436D49}" type="slidenum">
              <a:rPr b="0" lang="tr-TR" sz="1100" spc="-1" strike="noStrike">
                <a:solidFill>
                  <a:srgbClr val="ffffff"/>
                </a:solidFill>
                <a:uFill>
                  <a:solidFill>
                    <a:srgbClr val="ffffff"/>
                  </a:solidFill>
                </a:uFill>
                <a:latin typeface="Trebuchet MS"/>
              </a:rPr>
              <a:t>&lt;number&gt;</a:t>
            </a:fld>
            <a:endParaRPr b="0" lang="tr-TR" sz="1400" spc="-1" strike="noStrike">
              <a:solidFill>
                <a:srgbClr val="000000"/>
              </a:solidFill>
              <a:uFill>
                <a:solidFill>
                  <a:srgbClr val="ffffff"/>
                </a:solidFill>
              </a:uFill>
              <a:latin typeface="Times New Roman"/>
            </a:endParaRPr>
          </a:p>
        </p:txBody>
      </p:sp>
      <p:sp>
        <p:nvSpPr>
          <p:cNvPr id="7" name="PlaceHolder 8"/>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2600" spc="-1" strike="noStrike">
                <a:solidFill>
                  <a:srgbClr val="000000"/>
                </a:solidFill>
                <a:uFill>
                  <a:solidFill>
                    <a:srgbClr val="ffffff"/>
                  </a:solidFill>
                </a:uFill>
                <a:latin typeface="Trebuchet MS"/>
              </a:rPr>
              <a:t>Anahat metninin biçimini düzenlemek için tıklayın</a:t>
            </a:r>
            <a:endParaRPr b="0" lang="en-US" sz="2600" spc="-1" strike="noStrike">
              <a:solidFill>
                <a:srgbClr val="000000"/>
              </a:solidFill>
              <a:uFill>
                <a:solidFill>
                  <a:srgbClr val="ffffff"/>
                </a:solidFill>
              </a:uFill>
              <a:latin typeface="Trebuchet MS"/>
            </a:endParaRPr>
          </a:p>
          <a:p>
            <a:pPr lvl="1" marL="864000" indent="-324000">
              <a:buClr>
                <a:srgbClr val="000000"/>
              </a:buClr>
              <a:buSzPct val="75000"/>
              <a:buFont typeface="Symbol" charset="2"/>
              <a:buChar char=""/>
            </a:pPr>
            <a:r>
              <a:rPr b="0" lang="en-US" sz="2000" spc="-1" strike="noStrike">
                <a:solidFill>
                  <a:srgbClr val="000000"/>
                </a:solidFill>
                <a:uFill>
                  <a:solidFill>
                    <a:srgbClr val="ffffff"/>
                  </a:solidFill>
                </a:uFill>
                <a:latin typeface="Trebuchet MS"/>
              </a:rPr>
              <a:t>İkinci Anahat Düzeyi</a:t>
            </a:r>
            <a:endParaRPr b="0" lang="en-US" sz="2000" spc="-1" strike="noStrike">
              <a:solidFill>
                <a:srgbClr val="000000"/>
              </a:solidFill>
              <a:uFill>
                <a:solidFill>
                  <a:srgbClr val="ffffff"/>
                </a:solidFill>
              </a:uFill>
              <a:latin typeface="Trebuchet MS"/>
            </a:endParaRPr>
          </a:p>
          <a:p>
            <a:pPr lvl="2" marL="1296000" indent="-288000">
              <a:buClr>
                <a:srgbClr val="000000"/>
              </a:buClr>
              <a:buSzPct val="45000"/>
              <a:buFont typeface="Wingdings" charset="2"/>
              <a:buChar char=""/>
            </a:pPr>
            <a:r>
              <a:rPr b="0" lang="en-US" sz="2000" spc="-1" strike="noStrike">
                <a:solidFill>
                  <a:srgbClr val="6f6f6f"/>
                </a:solidFill>
                <a:uFill>
                  <a:solidFill>
                    <a:srgbClr val="ffffff"/>
                  </a:solidFill>
                </a:uFill>
                <a:latin typeface="Trebuchet MS"/>
              </a:rPr>
              <a:t>Üçüncü Anahat Düzeyi</a:t>
            </a:r>
            <a:endParaRPr b="0" lang="en-US" sz="2000" spc="-1" strike="noStrike">
              <a:solidFill>
                <a:srgbClr val="6f6f6f"/>
              </a:solidFill>
              <a:uFill>
                <a:solidFill>
                  <a:srgbClr val="ffffff"/>
                </a:solidFill>
              </a:uFill>
              <a:latin typeface="Trebuchet MS"/>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Trebuchet MS"/>
              </a:rPr>
              <a:t>Dördüncü Anahat Düzeyi</a:t>
            </a:r>
            <a:endParaRPr b="0" lang="en-US" sz="1800" spc="-1" strike="noStrike">
              <a:solidFill>
                <a:srgbClr val="000000"/>
              </a:solidFill>
              <a:uFill>
                <a:solidFill>
                  <a:srgbClr val="ffffff"/>
                </a:solidFill>
              </a:uFill>
              <a:latin typeface="Trebuchet MS"/>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Trebuchet MS"/>
              </a:rPr>
              <a:t>Beşinci Anahat Düzeyi</a:t>
            </a:r>
            <a:endParaRPr b="0" lang="en-US" sz="2000" spc="-1" strike="noStrike">
              <a:solidFill>
                <a:srgbClr val="000000"/>
              </a:solidFill>
              <a:uFill>
                <a:solidFill>
                  <a:srgbClr val="ffffff"/>
                </a:solidFill>
              </a:uFill>
              <a:latin typeface="Trebuchet MS"/>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Trebuchet MS"/>
              </a:rPr>
              <a:t>Altıncı Anahat Düzeyi</a:t>
            </a:r>
            <a:endParaRPr b="0" lang="en-US" sz="2000" spc="-1" strike="noStrike">
              <a:solidFill>
                <a:srgbClr val="000000"/>
              </a:solidFill>
              <a:uFill>
                <a:solidFill>
                  <a:srgbClr val="ffffff"/>
                </a:solidFill>
              </a:uFill>
              <a:latin typeface="Trebuchet MS"/>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Trebuchet MS"/>
              </a:rPr>
              <a:t>Yedinci Anahat Düzeyi</a:t>
            </a:r>
            <a:endParaRPr b="0" lang="en-US" sz="2000" spc="-1" strike="noStrike">
              <a:solidFill>
                <a:srgbClr val="000000"/>
              </a:solidFill>
              <a:uFill>
                <a:solidFill>
                  <a:srgbClr val="ffffff"/>
                </a:solidFill>
              </a:uFill>
              <a:latin typeface="Trebuchet MS"/>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CustomShape 1"/>
          <p:cNvSpPr/>
          <p:nvPr/>
        </p:nvSpPr>
        <p:spPr>
          <a:xfrm flipH="1">
            <a:off x="8152560" y="0"/>
            <a:ext cx="990360" cy="6857640"/>
          </a:xfrm>
          <a:prstGeom prst="rect">
            <a:avLst/>
          </a:prstGeom>
          <a:blipFill>
            <a:blip r:embed="rId2"/>
            <a:tile/>
          </a:blipFill>
          <a:ln>
            <a:noFill/>
          </a:ln>
          <a:effectLst>
            <a:innerShdw blurRad="63500" dir="10800000" dist="44450">
              <a:srgbClr val="000000">
                <a:alpha val="45000"/>
              </a:srgbClr>
            </a:innerShdw>
          </a:effectLst>
        </p:spPr>
        <p:style>
          <a:lnRef idx="3">
            <a:schemeClr val="lt1"/>
          </a:lnRef>
          <a:fillRef idx="1">
            <a:schemeClr val="accent1"/>
          </a:fillRef>
          <a:effectRef idx="1">
            <a:schemeClr val="accent1"/>
          </a:effectRef>
          <a:fontRef idx="minor"/>
        </p:style>
      </p:sp>
      <p:sp>
        <p:nvSpPr>
          <p:cNvPr id="43" name="PlaceHolder 2"/>
          <p:cNvSpPr>
            <a:spLocks noGrp="1"/>
          </p:cNvSpPr>
          <p:nvPr>
            <p:ph type="title"/>
          </p:nvPr>
        </p:nvSpPr>
        <p:spPr>
          <a:xfrm>
            <a:off x="457200" y="320040"/>
            <a:ext cx="7238520" cy="1142640"/>
          </a:xfrm>
          <a:prstGeom prst="rect">
            <a:avLst/>
          </a:prstGeom>
        </p:spPr>
        <p:txBody>
          <a:bodyPr lIns="45720" rIns="45720" tIns="0" bIns="0" anchor="b"/>
          <a:p>
            <a:pPr>
              <a:lnSpc>
                <a:spcPct val="100000"/>
              </a:lnSpc>
            </a:pPr>
            <a:r>
              <a:rPr b="1" lang="en-US" sz="3800" spc="-1" strike="noStrike" cap="all">
                <a:solidFill>
                  <a:srgbClr val="fdf2e8"/>
                </a:solidFill>
                <a:uFill>
                  <a:solidFill>
                    <a:srgbClr val="ffffff"/>
                  </a:solidFill>
                </a:uFill>
                <a:latin typeface="Trebuchet MS"/>
              </a:rPr>
              <a:t>Click to edit Master title style</a:t>
            </a:r>
            <a:endParaRPr b="0" lang="en-US" sz="3800" spc="-1" strike="noStrike">
              <a:solidFill>
                <a:srgbClr val="000000"/>
              </a:solidFill>
              <a:uFill>
                <a:solidFill>
                  <a:srgbClr val="ffffff"/>
                </a:solidFill>
              </a:uFill>
              <a:latin typeface="Trebuchet MS"/>
            </a:endParaRPr>
          </a:p>
        </p:txBody>
      </p:sp>
      <p:sp>
        <p:nvSpPr>
          <p:cNvPr id="44" name="PlaceHolder 3"/>
          <p:cNvSpPr>
            <a:spLocks noGrp="1"/>
          </p:cNvSpPr>
          <p:nvPr>
            <p:ph type="body"/>
          </p:nvPr>
        </p:nvSpPr>
        <p:spPr>
          <a:xfrm>
            <a:off x="457200" y="1609560"/>
            <a:ext cx="7238520" cy="4845960"/>
          </a:xfrm>
          <a:prstGeom prst="rect">
            <a:avLst/>
          </a:prstGeom>
        </p:spPr>
        <p:txBody>
          <a:bodyPr lIns="90000" rIns="90000" tIns="45000" bIns="45000"/>
          <a:p>
            <a:pPr marL="274320" indent="-273960">
              <a:lnSpc>
                <a:spcPct val="100000"/>
              </a:lnSpc>
              <a:buClr>
                <a:srgbClr val="b13f9a"/>
              </a:buClr>
              <a:buSzPct val="73000"/>
              <a:buFont typeface="Wingdings 2" charset="2"/>
              <a:buChar char=""/>
            </a:pPr>
            <a:r>
              <a:rPr b="0" lang="en-US" sz="2600" spc="-1" strike="noStrike">
                <a:solidFill>
                  <a:srgbClr val="000000"/>
                </a:solidFill>
                <a:uFill>
                  <a:solidFill>
                    <a:srgbClr val="ffffff"/>
                  </a:solidFill>
                </a:uFill>
                <a:latin typeface="Trebuchet MS"/>
              </a:rPr>
              <a:t>Click to edit Master text styles</a:t>
            </a:r>
            <a:endParaRPr b="0" lang="en-US" sz="2600" spc="-1" strike="noStrike">
              <a:solidFill>
                <a:srgbClr val="000000"/>
              </a:solidFill>
              <a:uFill>
                <a:solidFill>
                  <a:srgbClr val="ffffff"/>
                </a:solidFill>
              </a:uFill>
              <a:latin typeface="Trebuchet MS"/>
            </a:endParaRPr>
          </a:p>
          <a:p>
            <a:pPr lvl="1" marL="521280" indent="-228240">
              <a:lnSpc>
                <a:spcPct val="100000"/>
              </a:lnSpc>
              <a:buClr>
                <a:srgbClr val="f9b639"/>
              </a:buClr>
              <a:buSzPct val="80000"/>
              <a:buFont typeface="Wingdings 2" charset="2"/>
              <a:buChar char=""/>
            </a:pPr>
            <a:r>
              <a:rPr b="0" lang="en-US" sz="2300" spc="-1" strike="noStrike">
                <a:solidFill>
                  <a:srgbClr val="6f6f6f"/>
                </a:solidFill>
                <a:uFill>
                  <a:solidFill>
                    <a:srgbClr val="ffffff"/>
                  </a:solidFill>
                </a:uFill>
                <a:latin typeface="Trebuchet MS"/>
              </a:rPr>
              <a:t>Second level</a:t>
            </a:r>
            <a:endParaRPr b="0" lang="en-US" sz="2600" spc="-1" strike="noStrike">
              <a:solidFill>
                <a:srgbClr val="000000"/>
              </a:solidFill>
              <a:uFill>
                <a:solidFill>
                  <a:srgbClr val="ffffff"/>
                </a:solidFill>
              </a:uFill>
              <a:latin typeface="Trebuchet MS"/>
            </a:endParaRPr>
          </a:p>
          <a:p>
            <a:pPr lvl="2" marL="758880" indent="-228240">
              <a:lnSpc>
                <a:spcPct val="100000"/>
              </a:lnSpc>
              <a:buClr>
                <a:srgbClr val="f9b639"/>
              </a:buClr>
              <a:buSzPct val="60000"/>
              <a:buFont typeface="Wingdings" charset="2"/>
              <a:buChar char=""/>
            </a:pPr>
            <a:r>
              <a:rPr b="0" lang="en-US" sz="2000" spc="-1" strike="noStrike">
                <a:solidFill>
                  <a:srgbClr val="000000"/>
                </a:solidFill>
                <a:uFill>
                  <a:solidFill>
                    <a:srgbClr val="ffffff"/>
                  </a:solidFill>
                </a:uFill>
                <a:latin typeface="Trebuchet MS"/>
              </a:rPr>
              <a:t>Third level</a:t>
            </a:r>
            <a:endParaRPr b="0" lang="en-US" sz="2600" spc="-1" strike="noStrike">
              <a:solidFill>
                <a:srgbClr val="6f6f6f"/>
              </a:solidFill>
              <a:uFill>
                <a:solidFill>
                  <a:srgbClr val="ffffff"/>
                </a:solidFill>
              </a:uFill>
              <a:latin typeface="Trebuchet MS"/>
            </a:endParaRPr>
          </a:p>
          <a:p>
            <a:pPr lvl="3" marL="1005840" indent="-228240">
              <a:lnSpc>
                <a:spcPct val="100000"/>
              </a:lnSpc>
              <a:buClr>
                <a:srgbClr val="f9b639"/>
              </a:buClr>
              <a:buSzPct val="80000"/>
              <a:buFont typeface="Wingdings 2" charset="2"/>
              <a:buChar char=""/>
            </a:pPr>
            <a:r>
              <a:rPr b="0" lang="en-US" sz="2000" spc="-1" strike="noStrike">
                <a:solidFill>
                  <a:srgbClr val="6f6f6f"/>
                </a:solidFill>
                <a:uFill>
                  <a:solidFill>
                    <a:srgbClr val="ffffff"/>
                  </a:solidFill>
                </a:uFill>
                <a:latin typeface="Trebuchet MS"/>
              </a:rPr>
              <a:t>Fourth level</a:t>
            </a:r>
            <a:endParaRPr b="0" lang="en-US" sz="2600" spc="-1" strike="noStrike">
              <a:solidFill>
                <a:srgbClr val="000000"/>
              </a:solidFill>
              <a:uFill>
                <a:solidFill>
                  <a:srgbClr val="ffffff"/>
                </a:solidFill>
              </a:uFill>
              <a:latin typeface="Trebuchet MS"/>
            </a:endParaRPr>
          </a:p>
          <a:p>
            <a:pPr lvl="4" marL="1280160" indent="-228240">
              <a:lnSpc>
                <a:spcPct val="100000"/>
              </a:lnSpc>
              <a:buClr>
                <a:srgbClr val="f9b639"/>
              </a:buClr>
              <a:buSzPct val="70000"/>
              <a:buFont typeface="Wingdings" charset="2"/>
              <a:buChar char=""/>
            </a:pPr>
            <a:r>
              <a:rPr b="0" lang="en-US" sz="1800" spc="-1" strike="noStrike">
                <a:solidFill>
                  <a:srgbClr val="000000"/>
                </a:solidFill>
                <a:uFill>
                  <a:solidFill>
                    <a:srgbClr val="ffffff"/>
                  </a:solidFill>
                </a:uFill>
                <a:latin typeface="Trebuchet MS"/>
              </a:rPr>
              <a:t>Fifth level</a:t>
            </a:r>
            <a:endParaRPr b="0" lang="en-US" sz="2600" spc="-1" strike="noStrike">
              <a:solidFill>
                <a:srgbClr val="000000"/>
              </a:solidFill>
              <a:uFill>
                <a:solidFill>
                  <a:srgbClr val="ffffff"/>
                </a:solidFill>
              </a:uFill>
              <a:latin typeface="Trebuchet MS"/>
            </a:endParaRPr>
          </a:p>
        </p:txBody>
      </p:sp>
      <p:sp>
        <p:nvSpPr>
          <p:cNvPr id="45" name="PlaceHolder 4"/>
          <p:cNvSpPr>
            <a:spLocks noGrp="1"/>
          </p:cNvSpPr>
          <p:nvPr>
            <p:ph type="dt"/>
          </p:nvPr>
        </p:nvSpPr>
        <p:spPr>
          <a:xfrm>
            <a:off x="4245840" y="6558120"/>
            <a:ext cx="2001960" cy="226440"/>
          </a:xfrm>
          <a:prstGeom prst="rect">
            <a:avLst/>
          </a:prstGeom>
        </p:spPr>
        <p:txBody>
          <a:bodyPr lIns="90000" rIns="90000" tIns="0" bIns="0" anchor="b"/>
          <a:p>
            <a:pPr>
              <a:lnSpc>
                <a:spcPct val="100000"/>
              </a:lnSpc>
            </a:pPr>
            <a:fld id="{C0848362-1573-4488-8C5C-7DF3FB4B1842}" type="datetime">
              <a:rPr b="0" lang="tr-TR" sz="1000" spc="-1" strike="noStrike">
                <a:solidFill>
                  <a:srgbClr val="b13f9a"/>
                </a:solidFill>
                <a:uFill>
                  <a:solidFill>
                    <a:srgbClr val="ffffff"/>
                  </a:solidFill>
                </a:uFill>
                <a:latin typeface="Trebuchet MS"/>
              </a:rPr>
              <a:t>12.12.19</a:t>
            </a:fld>
            <a:endParaRPr b="0" lang="tr-TR" sz="1400" spc="-1" strike="noStrike">
              <a:solidFill>
                <a:srgbClr val="000000"/>
              </a:solidFill>
              <a:uFill>
                <a:solidFill>
                  <a:srgbClr val="ffffff"/>
                </a:solidFill>
              </a:uFill>
              <a:latin typeface="Times New Roman"/>
            </a:endParaRPr>
          </a:p>
        </p:txBody>
      </p:sp>
      <p:sp>
        <p:nvSpPr>
          <p:cNvPr id="46" name="PlaceHolder 5"/>
          <p:cNvSpPr>
            <a:spLocks noGrp="1"/>
          </p:cNvSpPr>
          <p:nvPr>
            <p:ph type="ftr"/>
          </p:nvPr>
        </p:nvSpPr>
        <p:spPr>
          <a:xfrm>
            <a:off x="457200" y="6558120"/>
            <a:ext cx="3657240" cy="228240"/>
          </a:xfrm>
          <a:prstGeom prst="rect">
            <a:avLst/>
          </a:prstGeom>
        </p:spPr>
        <p:txBody>
          <a:bodyPr lIns="90000" rIns="90000" tIns="0" bIns="0" anchor="b"/>
          <a:p>
            <a:endParaRPr b="0" lang="tr-TR" sz="2400" spc="-1" strike="noStrike">
              <a:solidFill>
                <a:srgbClr val="000000"/>
              </a:solidFill>
              <a:uFill>
                <a:solidFill>
                  <a:srgbClr val="ffffff"/>
                </a:solidFill>
              </a:uFill>
              <a:latin typeface="Times New Roman"/>
            </a:endParaRPr>
          </a:p>
        </p:txBody>
      </p:sp>
      <p:sp>
        <p:nvSpPr>
          <p:cNvPr id="47" name="PlaceHolder 6"/>
          <p:cNvSpPr>
            <a:spLocks noGrp="1"/>
          </p:cNvSpPr>
          <p:nvPr>
            <p:ph type="sldNum"/>
          </p:nvPr>
        </p:nvSpPr>
        <p:spPr>
          <a:xfrm>
            <a:off x="6251400" y="6556320"/>
            <a:ext cx="587880" cy="228240"/>
          </a:xfrm>
          <a:prstGeom prst="rect">
            <a:avLst/>
          </a:prstGeom>
        </p:spPr>
        <p:txBody>
          <a:bodyPr lIns="0" rIns="0" tIns="0" bIns="0" anchor="b"/>
          <a:p>
            <a:pPr algn="r">
              <a:lnSpc>
                <a:spcPct val="100000"/>
              </a:lnSpc>
            </a:pPr>
            <a:fld id="{1D8E303D-AA4F-422E-BA96-A85250BE45F7}" type="slidenum">
              <a:rPr b="0" lang="tr-TR" sz="1100" spc="-1" strike="noStrike">
                <a:solidFill>
                  <a:srgbClr val="b13f9a"/>
                </a:solidFill>
                <a:uFill>
                  <a:solidFill>
                    <a:srgbClr val="ffffff"/>
                  </a:solidFill>
                </a:uFill>
                <a:latin typeface="Trebuchet MS"/>
              </a:rPr>
              <a:t>&lt;number&gt;</a:t>
            </a:fld>
            <a:endParaRPr b="0" lang="tr-T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hidden="1"/>
          <p:cNvSpPr/>
          <p:nvPr/>
        </p:nvSpPr>
        <p:spPr>
          <a:xfrm flipH="1">
            <a:off x="8152560" y="0"/>
            <a:ext cx="990000" cy="6857280"/>
          </a:xfrm>
          <a:prstGeom prst="rect">
            <a:avLst/>
          </a:prstGeom>
          <a:blipFill>
            <a:blip r:embed="rId2"/>
            <a:tile/>
          </a:blipFill>
          <a:ln>
            <a:noFill/>
          </a:ln>
          <a:effectLst>
            <a:innerShdw blurRad="63500" dir="10800000" dist="44450">
              <a:srgbClr val="000000">
                <a:alpha val="45000"/>
              </a:srgbClr>
            </a:innerShdw>
          </a:effectLst>
        </p:spPr>
        <p:style>
          <a:lnRef idx="3">
            <a:schemeClr val="lt1"/>
          </a:lnRef>
          <a:fillRef idx="1">
            <a:schemeClr val="accent1"/>
          </a:fillRef>
          <a:effectRef idx="1">
            <a:schemeClr val="accent1"/>
          </a:effectRef>
          <a:fontRef idx="minor"/>
        </p:style>
      </p:sp>
      <p:sp>
        <p:nvSpPr>
          <p:cNvPr id="83" name="CustomShape 2"/>
          <p:cNvSpPr/>
          <p:nvPr/>
        </p:nvSpPr>
        <p:spPr>
          <a:xfrm flipH="1">
            <a:off x="2666160" y="0"/>
            <a:ext cx="6476400" cy="6857280"/>
          </a:xfrm>
          <a:prstGeom prst="rect">
            <a:avLst/>
          </a:prstGeom>
          <a:blipFill>
            <a:blip r:embed="rId3"/>
            <a:tile/>
          </a:blipFill>
          <a:ln>
            <a:noFill/>
          </a:ln>
          <a:effectLst>
            <a:innerShdw blurRad="63500" dir="10800000" dist="44450">
              <a:srgbClr val="000000">
                <a:alpha val="50000"/>
              </a:srgbClr>
            </a:innerShdw>
          </a:effectLst>
        </p:spPr>
        <p:style>
          <a:lnRef idx="3">
            <a:schemeClr val="lt1"/>
          </a:lnRef>
          <a:fillRef idx="1">
            <a:schemeClr val="accent1"/>
          </a:fillRef>
          <a:effectRef idx="1">
            <a:schemeClr val="accent1"/>
          </a:effectRef>
          <a:fontRef idx="minor"/>
        </p:style>
      </p:sp>
      <p:sp>
        <p:nvSpPr>
          <p:cNvPr id="84" name="Line 3"/>
          <p:cNvSpPr/>
          <p:nvPr/>
        </p:nvSpPr>
        <p:spPr>
          <a:xfrm flipV="1">
            <a:off x="2666880" y="0"/>
            <a:ext cx="360" cy="6858000"/>
          </a:xfrm>
          <a:prstGeom prst="line">
            <a:avLst/>
          </a:prstGeom>
          <a:ln w="11520">
            <a:solidFill>
              <a:schemeClr val="bg1">
                <a:shade val="95000"/>
              </a:schemeClr>
            </a:solidFill>
            <a:miter/>
          </a:ln>
        </p:spPr>
        <p:style>
          <a:lnRef idx="0"/>
          <a:fillRef idx="0"/>
          <a:effectRef idx="0"/>
          <a:fontRef idx="minor"/>
        </p:style>
      </p:sp>
      <p:sp>
        <p:nvSpPr>
          <p:cNvPr id="85" name="PlaceHolder 4"/>
          <p:cNvSpPr>
            <a:spLocks noGrp="1"/>
          </p:cNvSpPr>
          <p:nvPr>
            <p:ph type="title"/>
          </p:nvPr>
        </p:nvSpPr>
        <p:spPr>
          <a:xfrm>
            <a:off x="457200" y="320040"/>
            <a:ext cx="7238160" cy="1142280"/>
          </a:xfrm>
          <a:prstGeom prst="rect">
            <a:avLst/>
          </a:prstGeom>
        </p:spPr>
        <p:txBody>
          <a:bodyPr lIns="0" rIns="0" tIns="0" bIns="0" anchor="ctr"/>
          <a:p>
            <a:r>
              <a:rPr b="0" lang="tr-TR" sz="1800" spc="-1" strike="noStrike">
                <a:solidFill>
                  <a:srgbClr val="000000"/>
                </a:solidFill>
                <a:uFill>
                  <a:solidFill>
                    <a:srgbClr val="ffffff"/>
                  </a:solidFill>
                </a:uFill>
                <a:latin typeface="Arial"/>
              </a:rPr>
              <a:t>Ana başlık metnini düzenlemek için tıklayın</a:t>
            </a:r>
            <a:endParaRPr b="0" lang="tr-TR" sz="1800" spc="-1" strike="noStrike">
              <a:solidFill>
                <a:srgbClr val="000000"/>
              </a:solidFill>
              <a:uFill>
                <a:solidFill>
                  <a:srgbClr val="ffffff"/>
                </a:solidFill>
              </a:uFill>
              <a:latin typeface="Arial"/>
            </a:endParaRPr>
          </a:p>
        </p:txBody>
      </p:sp>
      <p:sp>
        <p:nvSpPr>
          <p:cNvPr id="86"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tr-TR" sz="3200" spc="-1" strike="noStrike">
                <a:solidFill>
                  <a:srgbClr val="000000"/>
                </a:solidFill>
                <a:uFill>
                  <a:solidFill>
                    <a:srgbClr val="ffffff"/>
                  </a:solidFill>
                </a:uFill>
                <a:latin typeface="Arial"/>
              </a:rPr>
              <a:t>Anahat metninin biçimini düzenlemek için tıklayın</a:t>
            </a:r>
            <a:endParaRPr b="0" lang="tr-TR"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tr-TR" sz="2800" spc="-1" strike="noStrike">
                <a:solidFill>
                  <a:srgbClr val="000000"/>
                </a:solidFill>
                <a:uFill>
                  <a:solidFill>
                    <a:srgbClr val="ffffff"/>
                  </a:solidFill>
                </a:uFill>
                <a:latin typeface="Arial"/>
              </a:rPr>
              <a:t>İkinci Anahat Düzeyi</a:t>
            </a:r>
            <a:endParaRPr b="0" lang="tr-TR"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tr-TR" sz="2400" spc="-1" strike="noStrike">
                <a:solidFill>
                  <a:srgbClr val="000000"/>
                </a:solidFill>
                <a:uFill>
                  <a:solidFill>
                    <a:srgbClr val="ffffff"/>
                  </a:solidFill>
                </a:uFill>
                <a:latin typeface="Arial"/>
              </a:rPr>
              <a:t>Üçüncü Anahat Düzeyi</a:t>
            </a:r>
            <a:endParaRPr b="0" lang="tr-TR"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tr-TR" sz="2000" spc="-1" strike="noStrike">
                <a:solidFill>
                  <a:srgbClr val="000000"/>
                </a:solidFill>
                <a:uFill>
                  <a:solidFill>
                    <a:srgbClr val="ffffff"/>
                  </a:solidFill>
                </a:uFill>
                <a:latin typeface="Arial"/>
              </a:rPr>
              <a:t>Dördüncü Anahat Düzeyi</a:t>
            </a:r>
            <a:endParaRPr b="0" lang="tr-TR"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tr-TR" sz="2000" spc="-1" strike="noStrike">
                <a:solidFill>
                  <a:srgbClr val="000000"/>
                </a:solidFill>
                <a:uFill>
                  <a:solidFill>
                    <a:srgbClr val="ffffff"/>
                  </a:solidFill>
                </a:uFill>
                <a:latin typeface="Arial"/>
              </a:rPr>
              <a:t>Beşinci Anahat Düzeyi</a:t>
            </a:r>
            <a:endParaRPr b="0" lang="tr-TR"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tr-TR" sz="2000" spc="-1" strike="noStrike">
                <a:solidFill>
                  <a:srgbClr val="000000"/>
                </a:solidFill>
                <a:uFill>
                  <a:solidFill>
                    <a:srgbClr val="ffffff"/>
                  </a:solidFill>
                </a:uFill>
                <a:latin typeface="Arial"/>
              </a:rPr>
              <a:t>Altıncı Anahat Düzeyi</a:t>
            </a:r>
            <a:endParaRPr b="0" lang="tr-TR"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tr-TR" sz="2000" spc="-1" strike="noStrike">
                <a:solidFill>
                  <a:srgbClr val="000000"/>
                </a:solidFill>
                <a:uFill>
                  <a:solidFill>
                    <a:srgbClr val="ffffff"/>
                  </a:solidFill>
                </a:uFill>
                <a:latin typeface="Arial"/>
              </a:rPr>
              <a:t>Yedinci Anahat Düzeyi</a:t>
            </a:r>
            <a:endParaRPr b="0" lang="tr-TR"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CustomShape 1" hidden="1"/>
          <p:cNvSpPr/>
          <p:nvPr/>
        </p:nvSpPr>
        <p:spPr>
          <a:xfrm flipH="1">
            <a:off x="8151840" y="0"/>
            <a:ext cx="989640" cy="6856920"/>
          </a:xfrm>
          <a:prstGeom prst="rect">
            <a:avLst/>
          </a:prstGeom>
          <a:blipFill>
            <a:blip r:embed="rId2"/>
            <a:tile/>
          </a:blipFill>
          <a:ln>
            <a:noFill/>
          </a:ln>
          <a:effectLst>
            <a:innerShdw blurRad="63500" dir="10800000" dist="44450">
              <a:srgbClr val="000000">
                <a:alpha val="45000"/>
              </a:srgbClr>
            </a:innerShdw>
          </a:effectLst>
        </p:spPr>
        <p:style>
          <a:lnRef idx="3">
            <a:schemeClr val="lt1"/>
          </a:lnRef>
          <a:fillRef idx="1">
            <a:schemeClr val="accent1"/>
          </a:fillRef>
          <a:effectRef idx="1">
            <a:schemeClr val="accent1"/>
          </a:effectRef>
          <a:fontRef idx="minor"/>
        </p:style>
      </p:sp>
      <p:sp>
        <p:nvSpPr>
          <p:cNvPr id="122" name="CustomShape 2"/>
          <p:cNvSpPr/>
          <p:nvPr/>
        </p:nvSpPr>
        <p:spPr>
          <a:xfrm flipH="1">
            <a:off x="2665440" y="0"/>
            <a:ext cx="6476040" cy="6856920"/>
          </a:xfrm>
          <a:prstGeom prst="rect">
            <a:avLst/>
          </a:prstGeom>
          <a:blipFill>
            <a:blip r:embed="rId3"/>
            <a:tile/>
          </a:blipFill>
          <a:ln>
            <a:noFill/>
          </a:ln>
          <a:effectLst>
            <a:innerShdw blurRad="63500" dir="10800000" dist="44450">
              <a:srgbClr val="000000">
                <a:alpha val="50000"/>
              </a:srgbClr>
            </a:innerShdw>
          </a:effectLst>
        </p:spPr>
        <p:style>
          <a:lnRef idx="3">
            <a:schemeClr val="lt1"/>
          </a:lnRef>
          <a:fillRef idx="1">
            <a:schemeClr val="accent1"/>
          </a:fillRef>
          <a:effectRef idx="1">
            <a:schemeClr val="accent1"/>
          </a:effectRef>
          <a:fontRef idx="minor"/>
        </p:style>
      </p:sp>
      <p:sp>
        <p:nvSpPr>
          <p:cNvPr id="123" name="Line 3"/>
          <p:cNvSpPr/>
          <p:nvPr/>
        </p:nvSpPr>
        <p:spPr>
          <a:xfrm flipV="1">
            <a:off x="2666880" y="0"/>
            <a:ext cx="360" cy="6858000"/>
          </a:xfrm>
          <a:prstGeom prst="line">
            <a:avLst/>
          </a:prstGeom>
          <a:ln w="11520">
            <a:solidFill>
              <a:schemeClr val="bg1">
                <a:shade val="95000"/>
              </a:schemeClr>
            </a:solidFill>
            <a:miter/>
          </a:ln>
        </p:spPr>
        <p:style>
          <a:lnRef idx="0"/>
          <a:fillRef idx="0"/>
          <a:effectRef idx="0"/>
          <a:fontRef idx="minor"/>
        </p:style>
      </p:sp>
      <p:sp>
        <p:nvSpPr>
          <p:cNvPr id="124" name="PlaceHolder 4"/>
          <p:cNvSpPr>
            <a:spLocks noGrp="1"/>
          </p:cNvSpPr>
          <p:nvPr>
            <p:ph type="title"/>
          </p:nvPr>
        </p:nvSpPr>
        <p:spPr>
          <a:xfrm>
            <a:off x="457200" y="273600"/>
            <a:ext cx="8228880" cy="1144440"/>
          </a:xfrm>
          <a:prstGeom prst="rect">
            <a:avLst/>
          </a:prstGeom>
        </p:spPr>
        <p:txBody>
          <a:bodyPr lIns="0" rIns="0" tIns="0" bIns="0" anchor="ctr"/>
          <a:p>
            <a:r>
              <a:rPr b="0" lang="tr-TR" sz="1800" spc="-1" strike="noStrike">
                <a:solidFill>
                  <a:srgbClr val="000000"/>
                </a:solidFill>
                <a:uFill>
                  <a:solidFill>
                    <a:srgbClr val="ffffff"/>
                  </a:solidFill>
                </a:uFill>
                <a:latin typeface="Arial"/>
              </a:rPr>
              <a:t>Ana başlık metnini düzenlemek için tıklayın</a:t>
            </a:r>
            <a:endParaRPr b="0" lang="tr-TR" sz="1800" spc="-1" strike="noStrike">
              <a:solidFill>
                <a:srgbClr val="000000"/>
              </a:solidFill>
              <a:uFill>
                <a:solidFill>
                  <a:srgbClr val="ffffff"/>
                </a:solidFill>
              </a:uFill>
              <a:latin typeface="Arial"/>
            </a:endParaRPr>
          </a:p>
        </p:txBody>
      </p:sp>
      <p:sp>
        <p:nvSpPr>
          <p:cNvPr id="125" name="PlaceHolder 5"/>
          <p:cNvSpPr>
            <a:spLocks noGrp="1"/>
          </p:cNvSpPr>
          <p:nvPr>
            <p:ph type="body"/>
          </p:nvPr>
        </p:nvSpPr>
        <p:spPr>
          <a:xfrm>
            <a:off x="457200" y="1604520"/>
            <a:ext cx="8228880" cy="3976920"/>
          </a:xfrm>
          <a:prstGeom prst="rect">
            <a:avLst/>
          </a:prstGeom>
        </p:spPr>
        <p:txBody>
          <a:bodyPr lIns="0" rIns="0" tIns="0" bIns="0"/>
          <a:p>
            <a:pPr marL="432000" indent="-324000">
              <a:buClr>
                <a:srgbClr val="000000"/>
              </a:buClr>
              <a:buSzPct val="45000"/>
              <a:buFont typeface="Wingdings" charset="2"/>
              <a:buChar char=""/>
            </a:pPr>
            <a:r>
              <a:rPr b="0" lang="tr-TR" sz="1800" spc="-1" strike="noStrike">
                <a:solidFill>
                  <a:srgbClr val="000000"/>
                </a:solidFill>
                <a:uFill>
                  <a:solidFill>
                    <a:srgbClr val="ffffff"/>
                  </a:solidFill>
                </a:uFill>
                <a:latin typeface="Arial"/>
              </a:rPr>
              <a:t>Anahat metninin biçimini düzenlemek için tıklayın</a:t>
            </a:r>
            <a:endParaRPr b="0" lang="tr-TR"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tr-TR" sz="1800" spc="-1" strike="noStrike">
                <a:solidFill>
                  <a:srgbClr val="000000"/>
                </a:solidFill>
                <a:uFill>
                  <a:solidFill>
                    <a:srgbClr val="ffffff"/>
                  </a:solidFill>
                </a:uFill>
                <a:latin typeface="Arial"/>
              </a:rPr>
              <a:t>İkinci Anahat Düzeyi</a:t>
            </a:r>
            <a:endParaRPr b="0" lang="tr-TR"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tr-TR" sz="1800" spc="-1" strike="noStrike">
                <a:solidFill>
                  <a:srgbClr val="000000"/>
                </a:solidFill>
                <a:uFill>
                  <a:solidFill>
                    <a:srgbClr val="ffffff"/>
                  </a:solidFill>
                </a:uFill>
                <a:latin typeface="Arial"/>
              </a:rPr>
              <a:t>Üçüncü Anahat Düzeyi</a:t>
            </a:r>
            <a:endParaRPr b="0" lang="tr-TR"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tr-TR" sz="1800" spc="-1" strike="noStrike">
                <a:solidFill>
                  <a:srgbClr val="000000"/>
                </a:solidFill>
                <a:uFill>
                  <a:solidFill>
                    <a:srgbClr val="ffffff"/>
                  </a:solidFill>
                </a:uFill>
                <a:latin typeface="Arial"/>
              </a:rPr>
              <a:t>Dördüncü Anahat Düzeyi</a:t>
            </a:r>
            <a:endParaRPr b="0" lang="tr-TR"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tr-TR" sz="1800" spc="-1" strike="noStrike">
                <a:solidFill>
                  <a:srgbClr val="000000"/>
                </a:solidFill>
                <a:uFill>
                  <a:solidFill>
                    <a:srgbClr val="ffffff"/>
                  </a:solidFill>
                </a:uFill>
                <a:latin typeface="Arial"/>
              </a:rPr>
              <a:t>Beşinci Anahat Düzeyi</a:t>
            </a:r>
            <a:endParaRPr b="0" lang="tr-TR"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tr-TR" sz="1800" spc="-1" strike="noStrike">
                <a:solidFill>
                  <a:srgbClr val="000000"/>
                </a:solidFill>
                <a:uFill>
                  <a:solidFill>
                    <a:srgbClr val="ffffff"/>
                  </a:solidFill>
                </a:uFill>
                <a:latin typeface="Arial"/>
              </a:rPr>
              <a:t>Altıncı Anahat Düzeyi</a:t>
            </a:r>
            <a:endParaRPr b="0" lang="tr-TR"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tr-TR" sz="1800" spc="-1" strike="noStrike">
                <a:solidFill>
                  <a:srgbClr val="000000"/>
                </a:solidFill>
                <a:uFill>
                  <a:solidFill>
                    <a:srgbClr val="ffffff"/>
                  </a:solidFill>
                </a:uFill>
                <a:latin typeface="Arial"/>
              </a:rPr>
              <a:t>Yedinci Anahat Düzeyi</a:t>
            </a:r>
            <a:endParaRPr b="0" lang="tr-TR" sz="18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jpeg"/><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png"/><Relationship Id="rId3"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png"/><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7.xml"/>
</Relationships>
</file>

<file path=ppt/slides/_rels/slide6.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27.xml"/>
</Relationships>
</file>

<file path=ppt/slides/_rels/slide7.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txBox="1"/>
          <p:nvPr/>
        </p:nvSpPr>
        <p:spPr>
          <a:xfrm>
            <a:off x="2819520" y="142920"/>
            <a:ext cx="6171840" cy="6486120"/>
          </a:xfrm>
          <a:prstGeom prst="rect">
            <a:avLst/>
          </a:prstGeom>
          <a:noFill/>
          <a:ln>
            <a:noFill/>
          </a:ln>
        </p:spPr>
        <p:txBody>
          <a:bodyPr lIns="45720" rIns="45720" tIns="0" bIns="0" anchor="ctr"/>
          <a:p>
            <a:pPr algn="ctr">
              <a:lnSpc>
                <a:spcPct val="150000"/>
              </a:lnSpc>
            </a:pPr>
            <a:r>
              <a:rPr b="1" lang="en-US" sz="2600" spc="-1" strike="noStrike">
                <a:solidFill>
                  <a:srgbClr val="fee8d8"/>
                </a:solidFill>
                <a:uFill>
                  <a:solidFill>
                    <a:srgbClr val="ffffff"/>
                  </a:solidFill>
                </a:uFill>
                <a:latin typeface="Arial"/>
              </a:rPr>
              <a:t>Gebe Bilgilendirme Sınıfı Programı ile;</a:t>
            </a:r>
            <a:r>
              <a:rPr b="1" lang="en-US" sz="2200" spc="-1" strike="noStrike">
                <a:solidFill>
                  <a:srgbClr val="fee8d8"/>
                </a:solidFill>
                <a:uFill>
                  <a:solidFill>
                    <a:srgbClr val="ffffff"/>
                  </a:solidFill>
                </a:uFill>
                <a:latin typeface="Arial"/>
              </a:rPr>
              <a:t>
</a:t>
            </a:r>
            <a:r>
              <a:rPr b="1" lang="en-US" sz="2200" spc="-1" strike="noStrike">
                <a:solidFill>
                  <a:srgbClr val="fee8d8"/>
                </a:solidFill>
                <a:uFill>
                  <a:solidFill>
                    <a:srgbClr val="ffffff"/>
                  </a:solidFill>
                </a:uFill>
                <a:latin typeface="Arial"/>
              </a:rPr>
              <a:t>
</a:t>
            </a:r>
            <a:r>
              <a:rPr b="1" lang="en-US" sz="2200" spc="-1" strike="noStrike">
                <a:solidFill>
                  <a:srgbClr val="fee8d8"/>
                </a:solidFill>
                <a:uFill>
                  <a:solidFill>
                    <a:srgbClr val="ffffff"/>
                  </a:solidFill>
                </a:uFill>
                <a:latin typeface="Arial"/>
              </a:rPr>
              <a:t>Tüm gebelerin, doğum öncesi, doğum ve doğum sonrası dönemlerine ilişkin bilgi sahibi olmalarını ve bilinçli doğum yapmalarını sağlamak, anne adaylarına ve yakınlarına normal doğum eylemi, ağrı yönetimi ve yeni rollerini benimsemeleri konusunda bilgi ve beceri kazandırmak amaçlanmıştır.</a:t>
            </a:r>
            <a:r>
              <a:rPr b="1" lang="en-US" sz="2200" spc="-1" strike="noStrike">
                <a:solidFill>
                  <a:srgbClr val="fee8d8"/>
                </a:solidFill>
                <a:uFill>
                  <a:solidFill>
                    <a:srgbClr val="ffffff"/>
                  </a:solidFill>
                </a:uFill>
                <a:latin typeface="Arial"/>
              </a:rPr>
              <a:t>
</a:t>
            </a:r>
            <a:r>
              <a:rPr b="1" lang="en-US" sz="2200" spc="-1" strike="noStrike">
                <a:solidFill>
                  <a:srgbClr val="fee8d8"/>
                </a:solidFill>
                <a:uFill>
                  <a:solidFill>
                    <a:srgbClr val="ffffff"/>
                  </a:solidFill>
                </a:uFill>
                <a:latin typeface="Arial"/>
              </a:rPr>
              <a:t>  </a:t>
            </a:r>
            <a:endParaRPr b="0" lang="en-US" sz="1800" spc="-1" strike="noStrike">
              <a:solidFill>
                <a:srgbClr val="000000"/>
              </a:solidFill>
              <a:uFill>
                <a:solidFill>
                  <a:srgbClr val="ffffff"/>
                </a:solidFill>
              </a:uFill>
              <a:latin typeface="Trebuchet MS"/>
            </a:endParaRPr>
          </a:p>
        </p:txBody>
      </p:sp>
      <p:pic>
        <p:nvPicPr>
          <p:cNvPr id="161" name="Picture 2" descr=""/>
          <p:cNvPicPr/>
          <p:nvPr/>
        </p:nvPicPr>
        <p:blipFill>
          <a:blip r:embed="rId1"/>
          <a:stretch/>
        </p:blipFill>
        <p:spPr>
          <a:xfrm>
            <a:off x="108360" y="91440"/>
            <a:ext cx="2451960" cy="2451960"/>
          </a:xfrm>
          <a:prstGeom prst="rect">
            <a:avLst/>
          </a:prstGeom>
          <a:ln>
            <a:noFill/>
          </a:ln>
        </p:spPr>
      </p:pic>
      <p:pic>
        <p:nvPicPr>
          <p:cNvPr id="162" name="Picture 2" descr=""/>
          <p:cNvPicPr/>
          <p:nvPr/>
        </p:nvPicPr>
        <p:blipFill>
          <a:blip r:embed="rId2"/>
          <a:stretch/>
        </p:blipFill>
        <p:spPr>
          <a:xfrm>
            <a:off x="76320" y="4876920"/>
            <a:ext cx="2533320" cy="1752120"/>
          </a:xfrm>
          <a:prstGeom prst="rect">
            <a:avLst/>
          </a:prstGeom>
          <a:ln>
            <a:noFill/>
          </a:ln>
        </p:spPr>
      </p:pic>
    </p:spTree>
  </p:cSld>
  <p:transition>
    <p:blinds dir="horz"/>
  </p:transition>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Shape 1"/>
          <p:cNvSpPr txBox="1"/>
          <p:nvPr/>
        </p:nvSpPr>
        <p:spPr>
          <a:xfrm>
            <a:off x="2819520" y="142920"/>
            <a:ext cx="6171840" cy="6486120"/>
          </a:xfrm>
          <a:prstGeom prst="rect">
            <a:avLst/>
          </a:prstGeom>
          <a:noFill/>
          <a:ln>
            <a:noFill/>
          </a:ln>
        </p:spPr>
        <p:txBody>
          <a:bodyPr lIns="45720" rIns="45720" tIns="0" bIns="0" anchor="ctr"/>
          <a:p>
            <a:pPr>
              <a:lnSpc>
                <a:spcPct val="150000"/>
              </a:lnSpc>
            </a:pPr>
            <a:r>
              <a:rPr b="1" lang="en-US" sz="1900" spc="-1" strike="noStrike">
                <a:solidFill>
                  <a:srgbClr val="fee8d8"/>
                </a:solidFill>
                <a:uFill>
                  <a:solidFill>
                    <a:srgbClr val="ffffff"/>
                  </a:solidFill>
                </a:uFill>
                <a:latin typeface="Arial"/>
              </a:rPr>
              <a:t>1. Hafta</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--Tanışma,</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a:t>
            </a:r>
            <a:r>
              <a:rPr b="1" lang="en-US" sz="1900" spc="-1" strike="noStrike" cap="all">
                <a:solidFill>
                  <a:srgbClr val="fee8d8"/>
                </a:solidFill>
                <a:uFill>
                  <a:solidFill>
                    <a:srgbClr val="ffffff"/>
                  </a:solidFill>
                </a:uFill>
                <a:latin typeface="Arial"/>
              </a:rPr>
              <a:t>Ü</a:t>
            </a:r>
            <a:r>
              <a:rPr b="1" lang="en-US" sz="1900" spc="-1" strike="noStrike">
                <a:solidFill>
                  <a:srgbClr val="fee8d8"/>
                </a:solidFill>
                <a:uFill>
                  <a:solidFill>
                    <a:srgbClr val="ffffff"/>
                  </a:solidFill>
                </a:uFill>
                <a:latin typeface="Arial"/>
              </a:rPr>
              <a:t>reme Organları </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Menstrüel Siklus</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Döllenme ve Gebeliğin Oluşumu</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Bebeğin Anne Karnında Gelişim Aşamaları</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Gebelikte Fetal Büyümeyi Etkileyen Faktörler</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Gebelikte Annede Meydana Gelen Fizyolojik ve          Psikolojik Değişiklikler</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a:t>
            </a:r>
            <a:endParaRPr b="0" lang="en-US" sz="1800" spc="-1" strike="noStrike">
              <a:solidFill>
                <a:srgbClr val="000000"/>
              </a:solidFill>
              <a:uFill>
                <a:solidFill>
                  <a:srgbClr val="ffffff"/>
                </a:solidFill>
              </a:uFill>
              <a:latin typeface="Trebuchet MS"/>
            </a:endParaRPr>
          </a:p>
        </p:txBody>
      </p:sp>
      <p:pic>
        <p:nvPicPr>
          <p:cNvPr id="164" name="Picture 2" descr=""/>
          <p:cNvPicPr/>
          <p:nvPr/>
        </p:nvPicPr>
        <p:blipFill>
          <a:blip r:embed="rId1"/>
          <a:stretch/>
        </p:blipFill>
        <p:spPr>
          <a:xfrm>
            <a:off x="108360" y="3809880"/>
            <a:ext cx="2451960" cy="2949840"/>
          </a:xfrm>
          <a:prstGeom prst="rect">
            <a:avLst/>
          </a:prstGeom>
          <a:ln>
            <a:noFill/>
          </a:ln>
        </p:spPr>
      </p:pic>
      <p:pic>
        <p:nvPicPr>
          <p:cNvPr id="165" name="Picture 2" descr=""/>
          <p:cNvPicPr/>
          <p:nvPr/>
        </p:nvPicPr>
        <p:blipFill>
          <a:blip r:embed="rId2"/>
          <a:stretch/>
        </p:blipFill>
        <p:spPr>
          <a:xfrm>
            <a:off x="108360" y="91440"/>
            <a:ext cx="2451960" cy="2451960"/>
          </a:xfrm>
          <a:prstGeom prst="rect">
            <a:avLst/>
          </a:prstGeom>
          <a:ln>
            <a:noFill/>
          </a:ln>
        </p:spPr>
      </p:pic>
    </p:spTree>
  </p:cSld>
  <p:transition>
    <p:blinds dir="horz"/>
  </p:transition>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2819520" y="142920"/>
            <a:ext cx="6171840" cy="6486120"/>
          </a:xfrm>
          <a:prstGeom prst="rect">
            <a:avLst/>
          </a:prstGeom>
          <a:noFill/>
          <a:ln>
            <a:noFill/>
          </a:ln>
        </p:spPr>
        <p:txBody>
          <a:bodyPr lIns="45720" rIns="45720" tIns="0" bIns="0" anchor="ctr"/>
          <a:p>
            <a:pPr>
              <a:lnSpc>
                <a:spcPct val="100000"/>
              </a:lnSpc>
            </a:pPr>
            <a:r>
              <a:rPr b="1" lang="en-US" sz="1900" spc="-1" strike="noStrike">
                <a:solidFill>
                  <a:srgbClr val="fee8d8"/>
                </a:solidFill>
                <a:uFill>
                  <a:solidFill>
                    <a:srgbClr val="ffffff"/>
                  </a:solidFill>
                </a:uFill>
                <a:latin typeface="Arial"/>
              </a:rPr>
              <a:t>2. Hafta</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a:t>
            </a:r>
            <a:r>
              <a:rPr b="1" lang="en-US" sz="1900" spc="-1" strike="noStrike" cap="all">
                <a:solidFill>
                  <a:srgbClr val="fee8d8"/>
                </a:solidFill>
                <a:uFill>
                  <a:solidFill>
                    <a:srgbClr val="ffffff"/>
                  </a:solidFill>
                </a:uFill>
                <a:latin typeface="Arial"/>
              </a:rPr>
              <a:t>Gebelikte GÜNLÜK YAŞAM</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 Gebelikte Hijyen ve Genel Bakım</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 Gebelikte Cinsellik</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 Gebelikte Yolculuk, Araç Kullanımı</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 Gebelikte Egzersiz</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 Gebelikte Sigara Kullanımı</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 Gebelikte Alkol Kullanımı</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GEBELİKTE BESLENME VE NUTRİSYONEL </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DESTEK</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 Gebelikte Artan Enerji ve Besin Öğeleri </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Gereksinmeleri</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 Gebelikte Tüketilmesi Gerekli Besinler Ve </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Miktarları</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 Gebelikte Yetersiz ve Dengesiz Beslenme İle </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Yaşanabilecek Sağlık Sorunları ve Çözüm </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Önerileri</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 Gebelikte Ağırlık Kazanımı</a:t>
            </a:r>
            <a:r>
              <a:rPr b="1" lang="en-US" sz="1900" spc="-1" strike="noStrike">
                <a:solidFill>
                  <a:srgbClr val="fee8d8"/>
                </a:solidFill>
                <a:uFill>
                  <a:solidFill>
                    <a:srgbClr val="ffffff"/>
                  </a:solidFill>
                </a:uFill>
                <a:latin typeface="Arial"/>
              </a:rPr>
              <a:t>
</a:t>
            </a:r>
            <a:endParaRPr b="0" lang="en-US" sz="1800" spc="-1" strike="noStrike">
              <a:solidFill>
                <a:srgbClr val="000000"/>
              </a:solidFill>
              <a:uFill>
                <a:solidFill>
                  <a:srgbClr val="ffffff"/>
                </a:solidFill>
              </a:uFill>
              <a:latin typeface="Trebuchet MS"/>
            </a:endParaRPr>
          </a:p>
        </p:txBody>
      </p:sp>
      <p:pic>
        <p:nvPicPr>
          <p:cNvPr id="167" name="Picture 2" descr=""/>
          <p:cNvPicPr/>
          <p:nvPr/>
        </p:nvPicPr>
        <p:blipFill>
          <a:blip r:embed="rId1"/>
          <a:stretch/>
        </p:blipFill>
        <p:spPr>
          <a:xfrm>
            <a:off x="108360" y="3809880"/>
            <a:ext cx="2451960" cy="2949840"/>
          </a:xfrm>
          <a:prstGeom prst="rect">
            <a:avLst/>
          </a:prstGeom>
          <a:ln>
            <a:noFill/>
          </a:ln>
        </p:spPr>
      </p:pic>
      <p:pic>
        <p:nvPicPr>
          <p:cNvPr id="168" name="Picture 2" descr=""/>
          <p:cNvPicPr/>
          <p:nvPr/>
        </p:nvPicPr>
        <p:blipFill>
          <a:blip r:embed="rId2"/>
          <a:stretch/>
        </p:blipFill>
        <p:spPr>
          <a:xfrm>
            <a:off x="108360" y="91440"/>
            <a:ext cx="2451960" cy="2451960"/>
          </a:xfrm>
          <a:prstGeom prst="rect">
            <a:avLst/>
          </a:prstGeom>
          <a:ln>
            <a:noFill/>
          </a:ln>
        </p:spPr>
      </p:pic>
    </p:spTree>
  </p:cSld>
  <p:transition>
    <p:blinds dir="horz"/>
  </p:transition>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TextShape 1"/>
          <p:cNvSpPr txBox="1"/>
          <p:nvPr/>
        </p:nvSpPr>
        <p:spPr>
          <a:xfrm>
            <a:off x="2819520" y="142920"/>
            <a:ext cx="6171840" cy="6486120"/>
          </a:xfrm>
          <a:prstGeom prst="rect">
            <a:avLst/>
          </a:prstGeom>
          <a:noFill/>
          <a:ln>
            <a:noFill/>
          </a:ln>
        </p:spPr>
        <p:txBody>
          <a:bodyPr lIns="45720" rIns="45720" tIns="0" bIns="0" anchor="ctr"/>
          <a:p>
            <a:pPr>
              <a:lnSpc>
                <a:spcPct val="100000"/>
              </a:lnSpc>
            </a:pPr>
            <a:r>
              <a:rPr b="1" lang="en-US" sz="1900" spc="-1" strike="noStrike">
                <a:solidFill>
                  <a:srgbClr val="fee8d8"/>
                </a:solidFill>
                <a:uFill>
                  <a:solidFill>
                    <a:srgbClr val="ffffff"/>
                  </a:solidFill>
                </a:uFill>
                <a:latin typeface="Arial"/>
              </a:rPr>
              <a:t>3. Hafta</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a:t>
            </a:r>
            <a:r>
              <a:rPr b="1" lang="en-US" sz="1900" spc="-1" strike="noStrike" cap="all">
                <a:solidFill>
                  <a:srgbClr val="fee8d8"/>
                </a:solidFill>
                <a:uFill>
                  <a:solidFill>
                    <a:srgbClr val="ffffff"/>
                  </a:solidFill>
                </a:uFill>
                <a:latin typeface="Arial"/>
              </a:rPr>
              <a:t>GEBELİK İZLEMLERİ, RUTİN YAPILAN TETKİKLER  </a:t>
            </a:r>
            <a:r>
              <a:rPr b="1" lang="en-US" sz="1900" spc="-1" strike="noStrike" cap="all">
                <a:solidFill>
                  <a:srgbClr val="fee8d8"/>
                </a:solidFill>
                <a:uFill>
                  <a:solidFill>
                    <a:srgbClr val="ffffff"/>
                  </a:solidFill>
                </a:uFill>
                <a:latin typeface="Arial"/>
              </a:rPr>
              <a:t>
</a:t>
            </a:r>
            <a:r>
              <a:rPr b="1" lang="en-US" sz="1900" spc="-1" strike="noStrike" cap="all">
                <a:solidFill>
                  <a:srgbClr val="fee8d8"/>
                </a:solidFill>
                <a:uFill>
                  <a:solidFill>
                    <a:srgbClr val="ffffff"/>
                  </a:solidFill>
                </a:uFill>
                <a:latin typeface="Arial"/>
              </a:rPr>
              <a:t>    VE BAĞIŞIKLAMA</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 Gebelik İzlemleri</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 Gebelikte Yapılması Önerilen Laboratuvar Testleri</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 Gebelikte Bağışıklama</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 Gebelikte İlaç Kullanımı</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GEBELİKTE SIK KARŞILAŞILAN SORUNLAR VE </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ÇÖZÜM ÖNERİLERİ</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 Gebeliğin İlk 3 Ayında Sık Karşılaşılan Sorunlar</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 Tüm Gebelik Dönemlerinde Sık Karşılaşılan </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Sorunlar</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 Gebeliğin Son 3 Ayında Sık Karşılaşılan Sorunlar</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a:t>
            </a:r>
            <a:r>
              <a:rPr b="1" lang="en-US" sz="1900" spc="-1" strike="noStrike">
                <a:solidFill>
                  <a:srgbClr val="fee8d8"/>
                </a:solidFill>
                <a:uFill>
                  <a:solidFill>
                    <a:srgbClr val="ffffff"/>
                  </a:solidFill>
                </a:uFill>
                <a:latin typeface="Arial"/>
              </a:rPr>
              <a:t>
</a:t>
            </a:r>
            <a:endParaRPr b="0" lang="en-US" sz="1800" spc="-1" strike="noStrike">
              <a:solidFill>
                <a:srgbClr val="000000"/>
              </a:solidFill>
              <a:uFill>
                <a:solidFill>
                  <a:srgbClr val="ffffff"/>
                </a:solidFill>
              </a:uFill>
              <a:latin typeface="Trebuchet MS"/>
            </a:endParaRPr>
          </a:p>
        </p:txBody>
      </p:sp>
      <p:pic>
        <p:nvPicPr>
          <p:cNvPr id="170" name="Picture 2" descr=""/>
          <p:cNvPicPr/>
          <p:nvPr/>
        </p:nvPicPr>
        <p:blipFill>
          <a:blip r:embed="rId1"/>
          <a:stretch/>
        </p:blipFill>
        <p:spPr>
          <a:xfrm>
            <a:off x="108360" y="91440"/>
            <a:ext cx="2451960" cy="2451960"/>
          </a:xfrm>
          <a:prstGeom prst="rect">
            <a:avLst/>
          </a:prstGeom>
          <a:ln>
            <a:noFill/>
          </a:ln>
        </p:spPr>
      </p:pic>
    </p:spTree>
  </p:cSld>
  <p:transition>
    <p:blinds dir="horz"/>
  </p:transition>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CustomShape 1"/>
          <p:cNvSpPr/>
          <p:nvPr/>
        </p:nvSpPr>
        <p:spPr>
          <a:xfrm>
            <a:off x="2819520" y="142920"/>
            <a:ext cx="6171480" cy="6485760"/>
          </a:xfrm>
          <a:prstGeom prst="rect">
            <a:avLst/>
          </a:prstGeom>
          <a:noFill/>
          <a:ln>
            <a:noFill/>
          </a:ln>
        </p:spPr>
        <p:style>
          <a:lnRef idx="0"/>
          <a:fillRef idx="0"/>
          <a:effectRef idx="0"/>
          <a:fontRef idx="minor"/>
        </p:style>
        <p:txBody>
          <a:bodyPr lIns="45720" rIns="45720" tIns="0" bIns="0" anchor="ctr"/>
          <a:p>
            <a:r>
              <a:rPr b="1" lang="tr-TR" sz="1900" spc="-1" strike="noStrike">
                <a:solidFill>
                  <a:srgbClr val="fee8d8"/>
                </a:solidFill>
                <a:uFill>
                  <a:solidFill>
                    <a:srgbClr val="ffffff"/>
                  </a:solidFill>
                </a:uFill>
                <a:latin typeface="Arial"/>
              </a:rPr>
              <a:t>4. Hafta</a:t>
            </a:r>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r>
              <a:rPr b="1" lang="tr-TR" sz="2300" spc="-1" strike="noStrike">
                <a:solidFill>
                  <a:srgbClr val="fee8d8"/>
                </a:solidFill>
                <a:uFill>
                  <a:solidFill>
                    <a:srgbClr val="ffffff"/>
                  </a:solidFill>
                </a:uFill>
                <a:latin typeface="Arial"/>
              </a:rPr>
              <a:t>-- </a:t>
            </a:r>
            <a:r>
              <a:rPr b="1" lang="tr-TR" sz="2300" spc="-1" strike="noStrike" cap="all">
                <a:solidFill>
                  <a:srgbClr val="fee8d8"/>
                </a:solidFill>
                <a:uFill>
                  <a:solidFill>
                    <a:srgbClr val="ffffff"/>
                  </a:solidFill>
                </a:uFill>
                <a:latin typeface="Arial"/>
              </a:rPr>
              <a:t>GEBELİKTE TEHLİKE BELİRTİLERİ VE  </a:t>
            </a:r>
            <a:endParaRPr b="0" lang="tr-TR" sz="1800" spc="-1" strike="noStrike">
              <a:solidFill>
                <a:srgbClr val="000000"/>
              </a:solidFill>
              <a:uFill>
                <a:solidFill>
                  <a:srgbClr val="ffffff"/>
                </a:solidFill>
              </a:uFill>
              <a:latin typeface="Arial"/>
            </a:endParaRPr>
          </a:p>
          <a:p>
            <a:r>
              <a:rPr b="1" lang="tr-TR" sz="2300" spc="-1" strike="noStrike" cap="all">
                <a:solidFill>
                  <a:srgbClr val="fee8d8"/>
                </a:solidFill>
                <a:uFill>
                  <a:solidFill>
                    <a:srgbClr val="ffffff"/>
                  </a:solidFill>
                </a:uFill>
                <a:latin typeface="Arial"/>
              </a:rPr>
              <a:t>    </a:t>
            </a:r>
            <a:r>
              <a:rPr b="1" lang="tr-TR" sz="2300" spc="-1" strike="noStrike" cap="all">
                <a:solidFill>
                  <a:srgbClr val="fee8d8"/>
                </a:solidFill>
                <a:uFill>
                  <a:solidFill>
                    <a:srgbClr val="ffffff"/>
                  </a:solidFill>
                </a:uFill>
                <a:latin typeface="Arial"/>
              </a:rPr>
              <a:t>YAPILMASI GEREKENLER</a:t>
            </a:r>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r>
              <a:rPr b="1" lang="tr-TR" sz="2300" spc="-1" strike="noStrike">
                <a:solidFill>
                  <a:srgbClr val="fee8d8"/>
                </a:solidFill>
                <a:uFill>
                  <a:solidFill>
                    <a:srgbClr val="ffffff"/>
                  </a:solidFill>
                </a:uFill>
                <a:latin typeface="Arial"/>
              </a:rPr>
              <a:t>-- DOĞUM SÜRECİ</a:t>
            </a:r>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pPr>
              <a:lnSpc>
                <a:spcPct val="100000"/>
              </a:lnSpc>
            </a:pPr>
            <a:endParaRPr b="0" lang="tr-TR" sz="1800" spc="-1" strike="noStrike">
              <a:solidFill>
                <a:srgbClr val="000000"/>
              </a:solidFill>
              <a:uFill>
                <a:solidFill>
                  <a:srgbClr val="ffffff"/>
                </a:solidFill>
              </a:uFill>
              <a:latin typeface="Arial"/>
            </a:endParaRPr>
          </a:p>
        </p:txBody>
      </p:sp>
      <p:pic>
        <p:nvPicPr>
          <p:cNvPr id="172" name="Picture 2" descr=""/>
          <p:cNvPicPr/>
          <p:nvPr/>
        </p:nvPicPr>
        <p:blipFill>
          <a:blip r:embed="rId1"/>
          <a:stretch/>
        </p:blipFill>
        <p:spPr>
          <a:xfrm>
            <a:off x="108360" y="91440"/>
            <a:ext cx="2451600" cy="2451600"/>
          </a:xfrm>
          <a:prstGeom prst="rect">
            <a:avLst/>
          </a:prstGeom>
          <a:ln>
            <a:noFill/>
          </a:ln>
        </p:spPr>
      </p:pic>
    </p:spTree>
  </p:cSld>
  <p:transition>
    <p:blinds dir="horz"/>
  </p:transition>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CustomShape 1"/>
          <p:cNvSpPr/>
          <p:nvPr/>
        </p:nvSpPr>
        <p:spPr>
          <a:xfrm>
            <a:off x="2819520" y="142920"/>
            <a:ext cx="6171480" cy="6485760"/>
          </a:xfrm>
          <a:prstGeom prst="rect">
            <a:avLst/>
          </a:prstGeom>
          <a:noFill/>
          <a:ln>
            <a:noFill/>
          </a:ln>
        </p:spPr>
        <p:style>
          <a:lnRef idx="0"/>
          <a:fillRef idx="0"/>
          <a:effectRef idx="0"/>
          <a:fontRef idx="minor"/>
        </p:style>
        <p:txBody>
          <a:bodyPr lIns="45720" rIns="45720" tIns="0" bIns="0" anchor="ctr"/>
          <a:p>
            <a:r>
              <a:rPr b="1" lang="tr-TR" sz="1900" spc="-1" strike="noStrike">
                <a:solidFill>
                  <a:srgbClr val="fee8d8"/>
                </a:solidFill>
                <a:uFill>
                  <a:solidFill>
                    <a:srgbClr val="ffffff"/>
                  </a:solidFill>
                </a:uFill>
                <a:latin typeface="Arial"/>
              </a:rPr>
              <a:t>5. Hafta</a:t>
            </a:r>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r>
              <a:rPr b="1" lang="tr-TR" sz="2300" spc="-1" strike="noStrike">
                <a:solidFill>
                  <a:srgbClr val="fee8d8"/>
                </a:solidFill>
                <a:uFill>
                  <a:solidFill>
                    <a:srgbClr val="ffffff"/>
                  </a:solidFill>
                </a:uFill>
                <a:latin typeface="Arial"/>
              </a:rPr>
              <a:t>-- </a:t>
            </a:r>
            <a:r>
              <a:rPr b="1" lang="tr-TR" sz="2300" spc="-1" strike="noStrike" cap="all">
                <a:solidFill>
                  <a:srgbClr val="fee8d8"/>
                </a:solidFill>
                <a:uFill>
                  <a:solidFill>
                    <a:srgbClr val="ffffff"/>
                  </a:solidFill>
                </a:uFill>
                <a:latin typeface="Arial"/>
              </a:rPr>
              <a:t>DOĞUM AĞRISIYLA BAŞ ETMEDE </a:t>
            </a:r>
            <a:endParaRPr b="0" lang="tr-TR" sz="1800" spc="-1" strike="noStrike">
              <a:solidFill>
                <a:srgbClr val="000000"/>
              </a:solidFill>
              <a:uFill>
                <a:solidFill>
                  <a:srgbClr val="ffffff"/>
                </a:solidFill>
              </a:uFill>
              <a:latin typeface="Arial"/>
            </a:endParaRPr>
          </a:p>
          <a:p>
            <a:r>
              <a:rPr b="1" lang="tr-TR" sz="2300" spc="-1" strike="noStrike" cap="all">
                <a:solidFill>
                  <a:srgbClr val="fee8d8"/>
                </a:solidFill>
                <a:uFill>
                  <a:solidFill>
                    <a:srgbClr val="ffffff"/>
                  </a:solidFill>
                </a:uFill>
                <a:latin typeface="Arial"/>
              </a:rPr>
              <a:t>    </a:t>
            </a:r>
            <a:r>
              <a:rPr b="1" lang="tr-TR" sz="2300" spc="-1" strike="noStrike" cap="all">
                <a:solidFill>
                  <a:srgbClr val="fee8d8"/>
                </a:solidFill>
                <a:uFill>
                  <a:solidFill>
                    <a:srgbClr val="ffffff"/>
                  </a:solidFill>
                </a:uFill>
                <a:latin typeface="Arial"/>
              </a:rPr>
              <a:t>İLAÇSIZ YÖNTEMLER</a:t>
            </a:r>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r>
              <a:rPr b="1" lang="tr-TR" sz="2300" spc="-1" strike="noStrike">
                <a:solidFill>
                  <a:srgbClr val="fee8d8"/>
                </a:solidFill>
                <a:uFill>
                  <a:solidFill>
                    <a:srgbClr val="ffffff"/>
                  </a:solidFill>
                </a:uFill>
                <a:latin typeface="Arial"/>
              </a:rPr>
              <a:t>-- DOĞUM SONU DÖNEM VE ÖZELLİKLERİ</a:t>
            </a:r>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pPr>
              <a:lnSpc>
                <a:spcPct val="100000"/>
              </a:lnSpc>
            </a:pPr>
            <a:endParaRPr b="0" lang="tr-TR" sz="1800" spc="-1" strike="noStrike">
              <a:solidFill>
                <a:srgbClr val="000000"/>
              </a:solidFill>
              <a:uFill>
                <a:solidFill>
                  <a:srgbClr val="ffffff"/>
                </a:solidFill>
              </a:uFill>
              <a:latin typeface="Arial"/>
            </a:endParaRPr>
          </a:p>
        </p:txBody>
      </p:sp>
      <p:pic>
        <p:nvPicPr>
          <p:cNvPr id="174" name="Picture 2" descr=""/>
          <p:cNvPicPr/>
          <p:nvPr/>
        </p:nvPicPr>
        <p:blipFill>
          <a:blip r:embed="rId1"/>
          <a:stretch/>
        </p:blipFill>
        <p:spPr>
          <a:xfrm>
            <a:off x="108360" y="91440"/>
            <a:ext cx="2451600" cy="2451600"/>
          </a:xfrm>
          <a:prstGeom prst="rect">
            <a:avLst/>
          </a:prstGeom>
          <a:ln>
            <a:noFill/>
          </a:ln>
        </p:spPr>
      </p:pic>
    </p:spTree>
  </p:cSld>
  <p:transition>
    <p:blinds dir="horz"/>
  </p:transition>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CustomShape 1"/>
          <p:cNvSpPr/>
          <p:nvPr/>
        </p:nvSpPr>
        <p:spPr>
          <a:xfrm>
            <a:off x="2819520" y="142920"/>
            <a:ext cx="6171120" cy="6485400"/>
          </a:xfrm>
          <a:prstGeom prst="rect">
            <a:avLst/>
          </a:prstGeom>
          <a:noFill/>
          <a:ln>
            <a:noFill/>
          </a:ln>
        </p:spPr>
        <p:style>
          <a:lnRef idx="0"/>
          <a:fillRef idx="0"/>
          <a:effectRef idx="0"/>
          <a:fontRef idx="minor"/>
        </p:style>
        <p:txBody>
          <a:bodyPr lIns="45720" rIns="45720" tIns="0" bIns="0" anchor="ctr"/>
          <a:p>
            <a:r>
              <a:rPr b="1" lang="tr-TR" sz="1900" spc="-1" strike="noStrike">
                <a:solidFill>
                  <a:srgbClr val="fee8d8"/>
                </a:solidFill>
                <a:uFill>
                  <a:solidFill>
                    <a:srgbClr val="ffffff"/>
                  </a:solidFill>
                </a:uFill>
                <a:latin typeface="Arial"/>
                <a:ea typeface="DejaVu Sans"/>
              </a:rPr>
              <a:t>6. Hafta(Eş ve yakınları ile eğitim)</a:t>
            </a:r>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r>
              <a:rPr b="1" lang="tr-TR" sz="2300" spc="-1" strike="noStrike">
                <a:solidFill>
                  <a:srgbClr val="fee8d8"/>
                </a:solidFill>
                <a:uFill>
                  <a:solidFill>
                    <a:srgbClr val="ffffff"/>
                  </a:solidFill>
                </a:uFill>
                <a:latin typeface="Arial"/>
                <a:ea typeface="DejaVu Sans"/>
              </a:rPr>
              <a:t>-- DOĞUM SONU DÖNEMDE YENİDOĞANIN  </a:t>
            </a:r>
            <a:endParaRPr b="0" lang="tr-TR" sz="1800" spc="-1" strike="noStrike">
              <a:solidFill>
                <a:srgbClr val="000000"/>
              </a:solidFill>
              <a:uFill>
                <a:solidFill>
                  <a:srgbClr val="ffffff"/>
                </a:solidFill>
              </a:uFill>
              <a:latin typeface="Arial"/>
            </a:endParaRPr>
          </a:p>
          <a:p>
            <a:r>
              <a:rPr b="1" lang="tr-TR" sz="2300" spc="-1" strike="noStrike">
                <a:solidFill>
                  <a:srgbClr val="fee8d8"/>
                </a:solidFill>
                <a:uFill>
                  <a:solidFill>
                    <a:srgbClr val="ffffff"/>
                  </a:solidFill>
                </a:uFill>
                <a:latin typeface="Arial"/>
                <a:ea typeface="DejaVu Sans"/>
              </a:rPr>
              <a:t>    </a:t>
            </a:r>
            <a:r>
              <a:rPr b="1" lang="tr-TR" sz="2300" spc="-1" strike="noStrike">
                <a:solidFill>
                  <a:srgbClr val="fee8d8"/>
                </a:solidFill>
                <a:uFill>
                  <a:solidFill>
                    <a:srgbClr val="ffffff"/>
                  </a:solidFill>
                </a:uFill>
                <a:latin typeface="Arial"/>
                <a:ea typeface="DejaVu Sans"/>
              </a:rPr>
              <a:t>BAKIMI</a:t>
            </a:r>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r>
              <a:rPr b="1" lang="tr-TR" sz="2300" spc="-1" strike="noStrike">
                <a:solidFill>
                  <a:srgbClr val="fee8d8"/>
                </a:solidFill>
                <a:uFill>
                  <a:solidFill>
                    <a:srgbClr val="ffffff"/>
                  </a:solidFill>
                </a:uFill>
                <a:latin typeface="Arial"/>
                <a:ea typeface="DejaVu Sans"/>
              </a:rPr>
              <a:t>-- DOĞUM SONRASI GEBELİKTEN </a:t>
            </a:r>
            <a:endParaRPr b="0" lang="tr-TR" sz="1800" spc="-1" strike="noStrike">
              <a:solidFill>
                <a:srgbClr val="000000"/>
              </a:solidFill>
              <a:uFill>
                <a:solidFill>
                  <a:srgbClr val="ffffff"/>
                </a:solidFill>
              </a:uFill>
              <a:latin typeface="Arial"/>
            </a:endParaRPr>
          </a:p>
          <a:p>
            <a:r>
              <a:rPr b="1" lang="tr-TR" sz="2300" spc="-1" strike="noStrike">
                <a:solidFill>
                  <a:srgbClr val="fee8d8"/>
                </a:solidFill>
                <a:uFill>
                  <a:solidFill>
                    <a:srgbClr val="ffffff"/>
                  </a:solidFill>
                </a:uFill>
                <a:latin typeface="Arial"/>
                <a:ea typeface="DejaVu Sans"/>
              </a:rPr>
              <a:t>    </a:t>
            </a:r>
            <a:r>
              <a:rPr b="1" lang="tr-TR" sz="2300" spc="-1" strike="noStrike">
                <a:solidFill>
                  <a:srgbClr val="fee8d8"/>
                </a:solidFill>
                <a:uFill>
                  <a:solidFill>
                    <a:srgbClr val="ffffff"/>
                  </a:solidFill>
                </a:uFill>
                <a:latin typeface="Arial"/>
                <a:ea typeface="DejaVu Sans"/>
              </a:rPr>
              <a:t>KORUNMA</a:t>
            </a:r>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r>
              <a:rPr b="0" lang="tr-TR" sz="1800" spc="-1" strike="noStrike">
                <a:solidFill>
                  <a:srgbClr val="000000"/>
                </a:solidFill>
                <a:uFill>
                  <a:solidFill>
                    <a:srgbClr val="ffffff"/>
                  </a:solidFill>
                </a:uFill>
                <a:latin typeface="Arial"/>
                <a:ea typeface="DejaVu Sans"/>
              </a:rPr>
              <a:t>*Doğum salonu tanıtımı</a:t>
            </a:r>
            <a:endParaRPr b="0" lang="tr-TR" sz="1800" spc="-1" strike="noStrike">
              <a:solidFill>
                <a:srgbClr val="000000"/>
              </a:solidFill>
              <a:uFill>
                <a:solidFill>
                  <a:srgbClr val="ffffff"/>
                </a:solidFill>
              </a:uFill>
              <a:latin typeface="Arial"/>
            </a:endParaRPr>
          </a:p>
          <a:p>
            <a:r>
              <a:rPr b="0" lang="tr-TR" sz="1800" spc="-1" strike="noStrike">
                <a:solidFill>
                  <a:srgbClr val="000000"/>
                </a:solidFill>
                <a:uFill>
                  <a:solidFill>
                    <a:srgbClr val="ffffff"/>
                  </a:solidFill>
                </a:uFill>
                <a:latin typeface="Arial"/>
                <a:ea typeface="DejaVu Sans"/>
              </a:rPr>
              <a:t>*sertifika töreni</a:t>
            </a:r>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endParaRPr b="0" lang="tr-TR" sz="1800" spc="-1" strike="noStrike">
              <a:solidFill>
                <a:srgbClr val="000000"/>
              </a:solidFill>
              <a:uFill>
                <a:solidFill>
                  <a:srgbClr val="ffffff"/>
                </a:solidFill>
              </a:uFill>
              <a:latin typeface="Arial"/>
            </a:endParaRPr>
          </a:p>
          <a:p>
            <a:pPr>
              <a:lnSpc>
                <a:spcPct val="100000"/>
              </a:lnSpc>
            </a:pPr>
            <a:endParaRPr b="0" lang="tr-TR" sz="1800" spc="-1" strike="noStrike">
              <a:solidFill>
                <a:srgbClr val="000000"/>
              </a:solidFill>
              <a:uFill>
                <a:solidFill>
                  <a:srgbClr val="ffffff"/>
                </a:solidFill>
              </a:uFill>
              <a:latin typeface="Arial"/>
            </a:endParaRPr>
          </a:p>
        </p:txBody>
      </p:sp>
      <p:pic>
        <p:nvPicPr>
          <p:cNvPr id="176" name="Picture 2" descr=""/>
          <p:cNvPicPr/>
          <p:nvPr/>
        </p:nvPicPr>
        <p:blipFill>
          <a:blip r:embed="rId1"/>
          <a:stretch/>
        </p:blipFill>
        <p:spPr>
          <a:xfrm>
            <a:off x="108360" y="91440"/>
            <a:ext cx="2451240" cy="2451240"/>
          </a:xfrm>
          <a:prstGeom prst="rect">
            <a:avLst/>
          </a:prstGeom>
          <a:ln>
            <a:noFill/>
          </a:ln>
        </p:spPr>
      </p:pic>
    </p:spTree>
  </p:cSld>
  <p:transition>
    <p:blinds dir="horz"/>
  </p:transition>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Opulent</Template>
  <TotalTime>1911</TotalTime>
  <Application>LibreOffice/5.2.5.1$Windows_x86 LibreOffice_project/0312e1a284a7d50ca85a365c316c7abbf20a4d22</Application>
  <Words>4176</Words>
  <Paragraphs>319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asus</dc:creator>
  <dc:description/>
  <dc:language>tr-TR</dc:language>
  <cp:lastModifiedBy/>
  <dcterms:modified xsi:type="dcterms:W3CDTF">2019-12-12T13:47:23Z</dcterms:modified>
  <cp:revision>132</cp:revision>
  <dc:subject/>
  <dc:title>1. Hafta  1. Sunum  Üreme Organları ve Gebeliğin Oluşumu</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60</vt:i4>
  </property>
</Properties>
</file>